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15" r:id="rId3"/>
    <p:sldId id="319" r:id="rId4"/>
    <p:sldId id="316" r:id="rId5"/>
    <p:sldId id="321" r:id="rId6"/>
    <p:sldId id="329" r:id="rId7"/>
    <p:sldId id="331" r:id="rId8"/>
    <p:sldId id="330" r:id="rId9"/>
    <p:sldId id="323" r:id="rId10"/>
    <p:sldId id="324" r:id="rId11"/>
    <p:sldId id="325" r:id="rId12"/>
    <p:sldId id="256" r:id="rId13"/>
    <p:sldId id="302" r:id="rId14"/>
    <p:sldId id="310" r:id="rId15"/>
    <p:sldId id="282" r:id="rId16"/>
    <p:sldId id="278" r:id="rId17"/>
    <p:sldId id="279" r:id="rId18"/>
    <p:sldId id="313" r:id="rId19"/>
    <p:sldId id="269" r:id="rId20"/>
    <p:sldId id="339" r:id="rId21"/>
    <p:sldId id="340" r:id="rId22"/>
    <p:sldId id="305" r:id="rId23"/>
    <p:sldId id="335" r:id="rId24"/>
    <p:sldId id="258" r:id="rId25"/>
    <p:sldId id="265" r:id="rId26"/>
    <p:sldId id="281" r:id="rId27"/>
    <p:sldId id="337" r:id="rId28"/>
    <p:sldId id="274" r:id="rId29"/>
    <p:sldId id="289" r:id="rId30"/>
    <p:sldId id="299" r:id="rId31"/>
    <p:sldId id="290" r:id="rId32"/>
    <p:sldId id="338" r:id="rId33"/>
    <p:sldId id="292" r:id="rId34"/>
    <p:sldId id="298" r:id="rId35"/>
    <p:sldId id="294" r:id="rId36"/>
    <p:sldId id="334" r:id="rId37"/>
    <p:sldId id="295" r:id="rId38"/>
    <p:sldId id="293" r:id="rId39"/>
    <p:sldId id="336" r:id="rId40"/>
    <p:sldId id="333" r:id="rId41"/>
    <p:sldId id="332" r:id="rId42"/>
    <p:sldId id="314" r:id="rId43"/>
    <p:sldId id="343" r:id="rId44"/>
    <p:sldId id="345" r:id="rId45"/>
    <p:sldId id="346" r:id="rId46"/>
    <p:sldId id="347" r:id="rId47"/>
    <p:sldId id="344" r:id="rId48"/>
    <p:sldId id="326" r:id="rId49"/>
    <p:sldId id="327" r:id="rId50"/>
    <p:sldId id="348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58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 lameh" userId="b2d6e252d2ff8446" providerId="LiveId" clId="{FCC4DA3F-BFD3-425B-B767-93D35EA406AF}"/>
    <pc:docChg chg="undo redo custSel addSld delSld modSld sldOrd">
      <pc:chgData name="karl lameh" userId="b2d6e252d2ff8446" providerId="LiveId" clId="{FCC4DA3F-BFD3-425B-B767-93D35EA406AF}" dt="2023-11-28T08:41:19.722" v="3407"/>
      <pc:docMkLst>
        <pc:docMk/>
      </pc:docMkLst>
      <pc:sldChg chg="addSp modSp mod ord">
        <pc:chgData name="karl lameh" userId="b2d6e252d2ff8446" providerId="LiveId" clId="{FCC4DA3F-BFD3-425B-B767-93D35EA406AF}" dt="2023-11-27T12:15:11.495" v="2975"/>
        <pc:sldMkLst>
          <pc:docMk/>
          <pc:sldMk cId="2496377819" sldId="256"/>
        </pc:sldMkLst>
        <pc:spChg chg="mod">
          <ac:chgData name="karl lameh" userId="b2d6e252d2ff8446" providerId="LiveId" clId="{FCC4DA3F-BFD3-425B-B767-93D35EA406AF}" dt="2023-11-24T15:04:22.196" v="1427" actId="20577"/>
          <ac:spMkLst>
            <pc:docMk/>
            <pc:sldMk cId="2496377819" sldId="256"/>
            <ac:spMk id="3" creationId="{4D715930-BD98-9BEF-AB68-DAEF3AC1B0FC}"/>
          </ac:spMkLst>
        </pc:spChg>
        <pc:picChg chg="add mod">
          <ac:chgData name="karl lameh" userId="b2d6e252d2ff8446" providerId="LiveId" clId="{FCC4DA3F-BFD3-425B-B767-93D35EA406AF}" dt="2023-11-24T15:05:11.084" v="1428" actId="931"/>
          <ac:picMkLst>
            <pc:docMk/>
            <pc:sldMk cId="2496377819" sldId="256"/>
            <ac:picMk id="5" creationId="{3DFF0E8B-D8EA-C91B-B5C4-D14F993EDE83}"/>
          </ac:picMkLst>
        </pc:picChg>
      </pc:sldChg>
      <pc:sldChg chg="addSp delSp modSp new del mod">
        <pc:chgData name="karl lameh" userId="b2d6e252d2ff8446" providerId="LiveId" clId="{FCC4DA3F-BFD3-425B-B767-93D35EA406AF}" dt="2023-11-24T12:03:09.376" v="95" actId="2696"/>
        <pc:sldMkLst>
          <pc:docMk/>
          <pc:sldMk cId="2608801994" sldId="257"/>
        </pc:sldMkLst>
        <pc:spChg chg="del">
          <ac:chgData name="karl lameh" userId="b2d6e252d2ff8446" providerId="LiveId" clId="{FCC4DA3F-BFD3-425B-B767-93D35EA406AF}" dt="2023-11-24T11:42:10.063" v="2" actId="478"/>
          <ac:spMkLst>
            <pc:docMk/>
            <pc:sldMk cId="2608801994" sldId="257"/>
            <ac:spMk id="2" creationId="{F55ED455-654F-8DF5-5948-2AA6B4D12F9E}"/>
          </ac:spMkLst>
        </pc:spChg>
        <pc:spChg chg="del mod">
          <ac:chgData name="karl lameh" userId="b2d6e252d2ff8446" providerId="LiveId" clId="{FCC4DA3F-BFD3-425B-B767-93D35EA406AF}" dt="2023-11-24T11:42:33.020" v="4" actId="931"/>
          <ac:spMkLst>
            <pc:docMk/>
            <pc:sldMk cId="2608801994" sldId="257"/>
            <ac:spMk id="3" creationId="{4F8666CE-08A3-531E-3E65-2789D9CDA4D0}"/>
          </ac:spMkLst>
        </pc:spChg>
        <pc:spChg chg="add mod">
          <ac:chgData name="karl lameh" userId="b2d6e252d2ff8446" providerId="LiveId" clId="{FCC4DA3F-BFD3-425B-B767-93D35EA406AF}" dt="2023-11-24T11:58:52.416" v="83" actId="21"/>
          <ac:spMkLst>
            <pc:docMk/>
            <pc:sldMk cId="2608801994" sldId="257"/>
            <ac:spMk id="28" creationId="{DD943F57-BC38-3F3C-CAFA-3A21F69A1B6D}"/>
          </ac:spMkLst>
        </pc:spChg>
        <pc:picChg chg="add del mod">
          <ac:chgData name="karl lameh" userId="b2d6e252d2ff8446" providerId="LiveId" clId="{FCC4DA3F-BFD3-425B-B767-93D35EA406AF}" dt="2023-11-24T11:58:52.416" v="83" actId="21"/>
          <ac:picMkLst>
            <pc:docMk/>
            <pc:sldMk cId="2608801994" sldId="257"/>
            <ac:picMk id="5" creationId="{E951F7A1-0D6F-56A4-8032-580A7609A6AC}"/>
          </ac:picMkLst>
        </pc:picChg>
        <pc:picChg chg="add mod">
          <ac:chgData name="karl lameh" userId="b2d6e252d2ff8446" providerId="LiveId" clId="{FCC4DA3F-BFD3-425B-B767-93D35EA406AF}" dt="2023-11-24T11:45:10.550" v="14" actId="14100"/>
          <ac:picMkLst>
            <pc:docMk/>
            <pc:sldMk cId="2608801994" sldId="257"/>
            <ac:picMk id="7" creationId="{E4F1BA57-2A0F-76D4-0244-BC49C864A05D}"/>
          </ac:picMkLst>
        </pc:picChg>
        <pc:picChg chg="add mod">
          <ac:chgData name="karl lameh" userId="b2d6e252d2ff8446" providerId="LiveId" clId="{FCC4DA3F-BFD3-425B-B767-93D35EA406AF}" dt="2023-11-24T11:45:53.053" v="20" actId="14100"/>
          <ac:picMkLst>
            <pc:docMk/>
            <pc:sldMk cId="2608801994" sldId="257"/>
            <ac:picMk id="9" creationId="{2AC9796E-BC9C-BEEE-80E4-E5025E3AEDCB}"/>
          </ac:picMkLst>
        </pc:picChg>
        <pc:picChg chg="add mod">
          <ac:chgData name="karl lameh" userId="b2d6e252d2ff8446" providerId="LiveId" clId="{FCC4DA3F-BFD3-425B-B767-93D35EA406AF}" dt="2023-11-24T11:48:04.550" v="29" actId="14100"/>
          <ac:picMkLst>
            <pc:docMk/>
            <pc:sldMk cId="2608801994" sldId="257"/>
            <ac:picMk id="11" creationId="{E352888B-3FA4-3778-FAC7-4A1F5F49CDD5}"/>
          </ac:picMkLst>
        </pc:picChg>
        <pc:picChg chg="add mod">
          <ac:chgData name="karl lameh" userId="b2d6e252d2ff8446" providerId="LiveId" clId="{FCC4DA3F-BFD3-425B-B767-93D35EA406AF}" dt="2023-11-24T11:48:48.606" v="32" actId="14100"/>
          <ac:picMkLst>
            <pc:docMk/>
            <pc:sldMk cId="2608801994" sldId="257"/>
            <ac:picMk id="13" creationId="{1E783A92-1BC8-ABF8-9F6B-E2DFD0E3C383}"/>
          </ac:picMkLst>
        </pc:picChg>
        <pc:picChg chg="add mod">
          <ac:chgData name="karl lameh" userId="b2d6e252d2ff8446" providerId="LiveId" clId="{FCC4DA3F-BFD3-425B-B767-93D35EA406AF}" dt="2023-11-24T11:49:22.864" v="35" actId="14100"/>
          <ac:picMkLst>
            <pc:docMk/>
            <pc:sldMk cId="2608801994" sldId="257"/>
            <ac:picMk id="15" creationId="{7FEF41B1-115B-A4C3-0EC5-6F0DADD46C5B}"/>
          </ac:picMkLst>
        </pc:picChg>
        <pc:picChg chg="add del mod">
          <ac:chgData name="karl lameh" userId="b2d6e252d2ff8446" providerId="LiveId" clId="{FCC4DA3F-BFD3-425B-B767-93D35EA406AF}" dt="2023-11-24T11:52:28.840" v="66" actId="21"/>
          <ac:picMkLst>
            <pc:docMk/>
            <pc:sldMk cId="2608801994" sldId="257"/>
            <ac:picMk id="17" creationId="{CD57DE63-F269-6A6A-CA4E-6AFBB25C2C46}"/>
          </ac:picMkLst>
        </pc:picChg>
        <pc:picChg chg="add mod">
          <ac:chgData name="karl lameh" userId="b2d6e252d2ff8446" providerId="LiveId" clId="{FCC4DA3F-BFD3-425B-B767-93D35EA406AF}" dt="2023-11-24T11:50:39.483" v="49" actId="1076"/>
          <ac:picMkLst>
            <pc:docMk/>
            <pc:sldMk cId="2608801994" sldId="257"/>
            <ac:picMk id="19" creationId="{195135A1-1962-3227-1CA2-A61C0A785690}"/>
          </ac:picMkLst>
        </pc:picChg>
        <pc:picChg chg="add mod">
          <ac:chgData name="karl lameh" userId="b2d6e252d2ff8446" providerId="LiveId" clId="{FCC4DA3F-BFD3-425B-B767-93D35EA406AF}" dt="2023-11-24T11:50:50.348" v="52" actId="14100"/>
          <ac:picMkLst>
            <pc:docMk/>
            <pc:sldMk cId="2608801994" sldId="257"/>
            <ac:picMk id="21" creationId="{C0E99A3A-E00C-A893-1C87-0D025CA667C0}"/>
          </ac:picMkLst>
        </pc:picChg>
        <pc:picChg chg="add del">
          <ac:chgData name="karl lameh" userId="b2d6e252d2ff8446" providerId="LiveId" clId="{FCC4DA3F-BFD3-425B-B767-93D35EA406AF}" dt="2023-11-24T11:51:00.857" v="54" actId="22"/>
          <ac:picMkLst>
            <pc:docMk/>
            <pc:sldMk cId="2608801994" sldId="257"/>
            <ac:picMk id="23" creationId="{8C229970-CBF1-A9D7-B695-30B821D5FBC6}"/>
          </ac:picMkLst>
        </pc:picChg>
        <pc:picChg chg="add del mod">
          <ac:chgData name="karl lameh" userId="b2d6e252d2ff8446" providerId="LiveId" clId="{FCC4DA3F-BFD3-425B-B767-93D35EA406AF}" dt="2023-11-24T11:51:37.139" v="59" actId="478"/>
          <ac:picMkLst>
            <pc:docMk/>
            <pc:sldMk cId="2608801994" sldId="257"/>
            <ac:picMk id="25" creationId="{8DB6BB70-6823-DBFD-2641-D8408A480C7C}"/>
          </ac:picMkLst>
        </pc:picChg>
        <pc:picChg chg="add mod">
          <ac:chgData name="karl lameh" userId="b2d6e252d2ff8446" providerId="LiveId" clId="{FCC4DA3F-BFD3-425B-B767-93D35EA406AF}" dt="2023-11-24T11:52:38.720" v="69" actId="688"/>
          <ac:picMkLst>
            <pc:docMk/>
            <pc:sldMk cId="2608801994" sldId="257"/>
            <ac:picMk id="26" creationId="{8A20FF59-C276-BD99-A637-474C1B3F5104}"/>
          </ac:picMkLst>
        </pc:picChg>
      </pc:sldChg>
      <pc:sldChg chg="add del">
        <pc:chgData name="karl lameh" userId="b2d6e252d2ff8446" providerId="LiveId" clId="{FCC4DA3F-BFD3-425B-B767-93D35EA406AF}" dt="2023-11-24T12:03:57.614" v="104"/>
        <pc:sldMkLst>
          <pc:docMk/>
          <pc:sldMk cId="4106875259" sldId="257"/>
        </pc:sldMkLst>
      </pc:sldChg>
      <pc:sldChg chg="add del">
        <pc:chgData name="karl lameh" userId="b2d6e252d2ff8446" providerId="LiveId" clId="{FCC4DA3F-BFD3-425B-B767-93D35EA406AF}" dt="2023-11-24T11:52:19.128" v="65" actId="2696"/>
        <pc:sldMkLst>
          <pc:docMk/>
          <pc:sldMk cId="929528910" sldId="258"/>
        </pc:sldMkLst>
      </pc:sldChg>
      <pc:sldChg chg="addSp delSp modSp new mod">
        <pc:chgData name="karl lameh" userId="b2d6e252d2ff8446" providerId="LiveId" clId="{FCC4DA3F-BFD3-425B-B767-93D35EA406AF}" dt="2023-11-24T16:07:30.772" v="1700" actId="20577"/>
        <pc:sldMkLst>
          <pc:docMk/>
          <pc:sldMk cId="3431337790" sldId="258"/>
        </pc:sldMkLst>
        <pc:spChg chg="del">
          <ac:chgData name="karl lameh" userId="b2d6e252d2ff8446" providerId="LiveId" clId="{FCC4DA3F-BFD3-425B-B767-93D35EA406AF}" dt="2023-11-24T12:02:27.828" v="90" actId="478"/>
          <ac:spMkLst>
            <pc:docMk/>
            <pc:sldMk cId="3431337790" sldId="258"/>
            <ac:spMk id="2" creationId="{2854F64A-25F1-2C04-799F-905C486E2CF9}"/>
          </ac:spMkLst>
        </pc:spChg>
        <pc:spChg chg="del">
          <ac:chgData name="karl lameh" userId="b2d6e252d2ff8446" providerId="LiveId" clId="{FCC4DA3F-BFD3-425B-B767-93D35EA406AF}" dt="2023-11-24T12:01:33.507" v="88" actId="478"/>
          <ac:spMkLst>
            <pc:docMk/>
            <pc:sldMk cId="3431337790" sldId="258"/>
            <ac:spMk id="3" creationId="{00616B4A-02C1-FAE6-FA3F-B688AD1D1EC4}"/>
          </ac:spMkLst>
        </pc:spChg>
        <pc:spChg chg="del mod">
          <ac:chgData name="karl lameh" userId="b2d6e252d2ff8446" providerId="LiveId" clId="{FCC4DA3F-BFD3-425B-B767-93D35EA406AF}" dt="2023-11-24T12:06:30.788" v="125" actId="931"/>
          <ac:spMkLst>
            <pc:docMk/>
            <pc:sldMk cId="3431337790" sldId="258"/>
            <ac:spMk id="4" creationId="{1E396013-FE9A-96D4-0F37-6DBB625AB80E}"/>
          </ac:spMkLst>
        </pc:spChg>
        <pc:spChg chg="add del">
          <ac:chgData name="karl lameh" userId="b2d6e252d2ff8446" providerId="LiveId" clId="{FCC4DA3F-BFD3-425B-B767-93D35EA406AF}" dt="2023-11-24T14:42:40.576" v="1217" actId="22"/>
          <ac:spMkLst>
            <pc:docMk/>
            <pc:sldMk cId="3431337790" sldId="258"/>
            <ac:spMk id="4" creationId="{804885EE-24F7-88BC-8ED3-CDF4A9711A40}"/>
          </ac:spMkLst>
        </pc:spChg>
        <pc:spChg chg="del">
          <ac:chgData name="karl lameh" userId="b2d6e252d2ff8446" providerId="LiveId" clId="{FCC4DA3F-BFD3-425B-B767-93D35EA406AF}" dt="2023-11-24T12:01:37.764" v="89" actId="478"/>
          <ac:spMkLst>
            <pc:docMk/>
            <pc:sldMk cId="3431337790" sldId="258"/>
            <ac:spMk id="5" creationId="{1DCA10A6-9E48-3D82-B0A4-D318E90771B2}"/>
          </ac:spMkLst>
        </pc:spChg>
        <pc:spChg chg="mod">
          <ac:chgData name="karl lameh" userId="b2d6e252d2ff8446" providerId="LiveId" clId="{FCC4DA3F-BFD3-425B-B767-93D35EA406AF}" dt="2023-11-24T12:06:03.944" v="124" actId="14100"/>
          <ac:spMkLst>
            <pc:docMk/>
            <pc:sldMk cId="3431337790" sldId="258"/>
            <ac:spMk id="6" creationId="{C2E7E95B-F6CC-0886-8802-669AAF233B85}"/>
          </ac:spMkLst>
        </pc:spChg>
        <pc:spChg chg="add mod">
          <ac:chgData name="karl lameh" userId="b2d6e252d2ff8446" providerId="LiveId" clId="{FCC4DA3F-BFD3-425B-B767-93D35EA406AF}" dt="2023-11-24T16:07:30.772" v="1700" actId="20577"/>
          <ac:spMkLst>
            <pc:docMk/>
            <pc:sldMk cId="3431337790" sldId="258"/>
            <ac:spMk id="7" creationId="{0C5FC44A-AE90-30E6-9AC4-888D4CD2A3D9}"/>
          </ac:spMkLst>
        </pc:spChg>
        <pc:spChg chg="add del mod">
          <ac:chgData name="karl lameh" userId="b2d6e252d2ff8446" providerId="LiveId" clId="{FCC4DA3F-BFD3-425B-B767-93D35EA406AF}" dt="2023-11-24T12:03:53.570" v="102"/>
          <ac:spMkLst>
            <pc:docMk/>
            <pc:sldMk cId="3431337790" sldId="258"/>
            <ac:spMk id="7" creationId="{30B130FB-F6DE-5BEF-6509-570DB52DB6B5}"/>
          </ac:spMkLst>
        </pc:spChg>
        <pc:spChg chg="add mod">
          <ac:chgData name="karl lameh" userId="b2d6e252d2ff8446" providerId="LiveId" clId="{FCC4DA3F-BFD3-425B-B767-93D35EA406AF}" dt="2023-11-24T12:04:17.979" v="119" actId="20577"/>
          <ac:spMkLst>
            <pc:docMk/>
            <pc:sldMk cId="3431337790" sldId="258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8:04.599" v="1008" actId="14100"/>
          <ac:picMkLst>
            <pc:docMk/>
            <pc:sldMk cId="3431337790" sldId="258"/>
            <ac:picMk id="2" creationId="{EED98204-A8B3-0AF6-B0DF-5F789774CA38}"/>
          </ac:picMkLst>
        </pc:picChg>
        <pc:picChg chg="add mod">
          <ac:chgData name="karl lameh" userId="b2d6e252d2ff8446" providerId="LiveId" clId="{FCC4DA3F-BFD3-425B-B767-93D35EA406AF}" dt="2023-11-24T12:06:30.788" v="125" actId="931"/>
          <ac:picMkLst>
            <pc:docMk/>
            <pc:sldMk cId="3431337790" sldId="258"/>
            <ac:picMk id="10" creationId="{4F22F6A3-94A2-C12B-86A0-6B04B3DA6BF3}"/>
          </ac:picMkLst>
        </pc:picChg>
        <pc:picChg chg="add mod">
          <ac:chgData name="karl lameh" userId="b2d6e252d2ff8446" providerId="LiveId" clId="{FCC4DA3F-BFD3-425B-B767-93D35EA406AF}" dt="2023-11-24T12:07:43.005" v="136" actId="14100"/>
          <ac:picMkLst>
            <pc:docMk/>
            <pc:sldMk cId="3431337790" sldId="258"/>
            <ac:picMk id="12" creationId="{3E469C1F-E611-337D-CD1C-2C8DF6AC0D2D}"/>
          </ac:picMkLst>
        </pc:picChg>
        <pc:picChg chg="add mod">
          <ac:chgData name="karl lameh" userId="b2d6e252d2ff8446" providerId="LiveId" clId="{FCC4DA3F-BFD3-425B-B767-93D35EA406AF}" dt="2023-11-24T12:07:52.034" v="140" actId="1076"/>
          <ac:picMkLst>
            <pc:docMk/>
            <pc:sldMk cId="3431337790" sldId="258"/>
            <ac:picMk id="14" creationId="{DD2791E9-D5E9-3F3C-5410-54F0E1D43024}"/>
          </ac:picMkLst>
        </pc:picChg>
        <pc:picChg chg="add mod">
          <ac:chgData name="karl lameh" userId="b2d6e252d2ff8446" providerId="LiveId" clId="{FCC4DA3F-BFD3-425B-B767-93D35EA406AF}" dt="2023-11-24T12:08:11.453" v="146" actId="14100"/>
          <ac:picMkLst>
            <pc:docMk/>
            <pc:sldMk cId="3431337790" sldId="258"/>
            <ac:picMk id="16" creationId="{BC87BA3A-3F66-65B3-8A99-B1BD9026DE42}"/>
          </ac:picMkLst>
        </pc:picChg>
        <pc:picChg chg="add mod">
          <ac:chgData name="karl lameh" userId="b2d6e252d2ff8446" providerId="LiveId" clId="{FCC4DA3F-BFD3-425B-B767-93D35EA406AF}" dt="2023-11-24T12:08:21.197" v="150" actId="1076"/>
          <ac:picMkLst>
            <pc:docMk/>
            <pc:sldMk cId="3431337790" sldId="258"/>
            <ac:picMk id="18" creationId="{285EBECB-FC4A-61C0-BDD5-3405770BCAF2}"/>
          </ac:picMkLst>
        </pc:picChg>
        <pc:picChg chg="add mod">
          <ac:chgData name="karl lameh" userId="b2d6e252d2ff8446" providerId="LiveId" clId="{FCC4DA3F-BFD3-425B-B767-93D35EA406AF}" dt="2023-11-24T12:08:31.565" v="155" actId="1076"/>
          <ac:picMkLst>
            <pc:docMk/>
            <pc:sldMk cId="3431337790" sldId="258"/>
            <ac:picMk id="20" creationId="{F8C7035B-D272-66D3-A067-07227491548D}"/>
          </ac:picMkLst>
        </pc:picChg>
        <pc:picChg chg="add mod">
          <ac:chgData name="karl lameh" userId="b2d6e252d2ff8446" providerId="LiveId" clId="{FCC4DA3F-BFD3-425B-B767-93D35EA406AF}" dt="2023-11-24T12:09:06.955" v="158" actId="14100"/>
          <ac:picMkLst>
            <pc:docMk/>
            <pc:sldMk cId="3431337790" sldId="258"/>
            <ac:picMk id="22" creationId="{2614F8F6-1605-2F08-2F43-A69C0297B62E}"/>
          </ac:picMkLst>
        </pc:picChg>
        <pc:picChg chg="add mod">
          <ac:chgData name="karl lameh" userId="b2d6e252d2ff8446" providerId="LiveId" clId="{FCC4DA3F-BFD3-425B-B767-93D35EA406AF}" dt="2023-11-24T12:49:42.579" v="553" actId="14100"/>
          <ac:picMkLst>
            <pc:docMk/>
            <pc:sldMk cId="3431337790" sldId="258"/>
            <ac:picMk id="24" creationId="{EE6A42CB-EFD0-F627-52CA-ABDB30542921}"/>
          </ac:picMkLst>
        </pc:picChg>
        <pc:picChg chg="add del">
          <ac:chgData name="karl lameh" userId="b2d6e252d2ff8446" providerId="LiveId" clId="{FCC4DA3F-BFD3-425B-B767-93D35EA406AF}" dt="2023-11-24T12:49:55.613" v="555" actId="22"/>
          <ac:picMkLst>
            <pc:docMk/>
            <pc:sldMk cId="3431337790" sldId="258"/>
            <ac:picMk id="26" creationId="{DF8C2C3B-A934-26EC-0898-A6D647C69DA0}"/>
          </ac:picMkLst>
        </pc:picChg>
        <pc:picChg chg="add mod">
          <ac:chgData name="karl lameh" userId="b2d6e252d2ff8446" providerId="LiveId" clId="{FCC4DA3F-BFD3-425B-B767-93D35EA406AF}" dt="2023-11-24T12:50:05.323" v="558" actId="14100"/>
          <ac:picMkLst>
            <pc:docMk/>
            <pc:sldMk cId="3431337790" sldId="258"/>
            <ac:picMk id="28" creationId="{429944FD-48A6-FE90-62A8-B078B000E2A1}"/>
          </ac:picMkLst>
        </pc:picChg>
      </pc:sldChg>
      <pc:sldChg chg="add del">
        <pc:chgData name="karl lameh" userId="b2d6e252d2ff8446" providerId="LiveId" clId="{FCC4DA3F-BFD3-425B-B767-93D35EA406AF}" dt="2023-11-24T12:10:16.281" v="170" actId="2696"/>
        <pc:sldMkLst>
          <pc:docMk/>
          <pc:sldMk cId="454571596" sldId="259"/>
        </pc:sldMkLst>
      </pc:sldChg>
      <pc:sldChg chg="add del">
        <pc:chgData name="karl lameh" userId="b2d6e252d2ff8446" providerId="LiveId" clId="{FCC4DA3F-BFD3-425B-B767-93D35EA406AF}" dt="2023-11-24T11:52:13.597" v="63" actId="2696"/>
        <pc:sldMkLst>
          <pc:docMk/>
          <pc:sldMk cId="1332812238" sldId="259"/>
        </pc:sldMkLst>
      </pc:sldChg>
      <pc:sldChg chg="add del">
        <pc:chgData name="karl lameh" userId="b2d6e252d2ff8446" providerId="LiveId" clId="{FCC4DA3F-BFD3-425B-B767-93D35EA406AF}" dt="2023-11-24T12:10:39.654" v="173" actId="2696"/>
        <pc:sldMkLst>
          <pc:docMk/>
          <pc:sldMk cId="761651862" sldId="260"/>
        </pc:sldMkLst>
      </pc:sldChg>
      <pc:sldChg chg="add del">
        <pc:chgData name="karl lameh" userId="b2d6e252d2ff8446" providerId="LiveId" clId="{FCC4DA3F-BFD3-425B-B767-93D35EA406AF}" dt="2023-11-24T11:52:15.967" v="64" actId="2696"/>
        <pc:sldMkLst>
          <pc:docMk/>
          <pc:sldMk cId="4073773361" sldId="260"/>
        </pc:sldMkLst>
      </pc:sldChg>
      <pc:sldChg chg="add del">
        <pc:chgData name="karl lameh" userId="b2d6e252d2ff8446" providerId="LiveId" clId="{FCC4DA3F-BFD3-425B-B767-93D35EA406AF}" dt="2023-11-24T12:10:26.242" v="172" actId="2696"/>
        <pc:sldMkLst>
          <pc:docMk/>
          <pc:sldMk cId="2376324368" sldId="261"/>
        </pc:sldMkLst>
      </pc:sldChg>
      <pc:sldChg chg="addSp delSp modSp add del mod">
        <pc:chgData name="karl lameh" userId="b2d6e252d2ff8446" providerId="LiveId" clId="{FCC4DA3F-BFD3-425B-B767-93D35EA406AF}" dt="2023-11-24T12:01:16.211" v="84" actId="2696"/>
        <pc:sldMkLst>
          <pc:docMk/>
          <pc:sldMk cId="3552108997" sldId="261"/>
        </pc:sldMkLst>
        <pc:picChg chg="add mod">
          <ac:chgData name="karl lameh" userId="b2d6e252d2ff8446" providerId="LiveId" clId="{FCC4DA3F-BFD3-425B-B767-93D35EA406AF}" dt="2023-11-24T11:52:54.871" v="74" actId="1076"/>
          <ac:picMkLst>
            <pc:docMk/>
            <pc:sldMk cId="3552108997" sldId="261"/>
            <ac:picMk id="2" creationId="{A204848A-A8D7-7248-4507-B884324855F5}"/>
          </ac:picMkLst>
        </pc:picChg>
        <pc:picChg chg="del">
          <ac:chgData name="karl lameh" userId="b2d6e252d2ff8446" providerId="LiveId" clId="{FCC4DA3F-BFD3-425B-B767-93D35EA406AF}" dt="2023-11-24T11:51:11.478" v="56" actId="478"/>
          <ac:picMkLst>
            <pc:docMk/>
            <pc:sldMk cId="3552108997" sldId="261"/>
            <ac:picMk id="17" creationId="{CD57DE63-F269-6A6A-CA4E-6AFBB25C2C46}"/>
          </ac:picMkLst>
        </pc:picChg>
        <pc:picChg chg="del">
          <ac:chgData name="karl lameh" userId="b2d6e252d2ff8446" providerId="LiveId" clId="{FCC4DA3F-BFD3-425B-B767-93D35EA406AF}" dt="2023-11-24T11:51:42.619" v="60" actId="478"/>
          <ac:picMkLst>
            <pc:docMk/>
            <pc:sldMk cId="3552108997" sldId="261"/>
            <ac:picMk id="19" creationId="{195135A1-1962-3227-1CA2-A61C0A785690}"/>
          </ac:picMkLst>
        </pc:picChg>
      </pc:sldChg>
      <pc:sldChg chg="add del">
        <pc:chgData name="karl lameh" userId="b2d6e252d2ff8446" providerId="LiveId" clId="{FCC4DA3F-BFD3-425B-B767-93D35EA406AF}" dt="2023-11-24T12:10:21.695" v="171" actId="2696"/>
        <pc:sldMkLst>
          <pc:docMk/>
          <pc:sldMk cId="806223544" sldId="262"/>
        </pc:sldMkLst>
      </pc:sldChg>
      <pc:sldChg chg="addSp delSp modSp add del mod">
        <pc:chgData name="karl lameh" userId="b2d6e252d2ff8446" providerId="LiveId" clId="{FCC4DA3F-BFD3-425B-B767-93D35EA406AF}" dt="2023-11-24T12:01:18.820" v="85" actId="2696"/>
        <pc:sldMkLst>
          <pc:docMk/>
          <pc:sldMk cId="2371795400" sldId="262"/>
        </pc:sldMkLst>
        <pc:picChg chg="add mod">
          <ac:chgData name="karl lameh" userId="b2d6e252d2ff8446" providerId="LiveId" clId="{FCC4DA3F-BFD3-425B-B767-93D35EA406AF}" dt="2023-11-24T11:53:02.447" v="76" actId="1076"/>
          <ac:picMkLst>
            <pc:docMk/>
            <pc:sldMk cId="2371795400" sldId="262"/>
            <ac:picMk id="2" creationId="{583FAE26-2659-427F-292B-368267F09CFA}"/>
          </ac:picMkLst>
        </pc:picChg>
        <pc:picChg chg="del">
          <ac:chgData name="karl lameh" userId="b2d6e252d2ff8446" providerId="LiveId" clId="{FCC4DA3F-BFD3-425B-B767-93D35EA406AF}" dt="2023-11-24T11:51:49.011" v="62" actId="478"/>
          <ac:picMkLst>
            <pc:docMk/>
            <pc:sldMk cId="2371795400" sldId="262"/>
            <ac:picMk id="11" creationId="{E352888B-3FA4-3778-FAC7-4A1F5F49CDD5}"/>
          </ac:picMkLst>
        </pc:picChg>
      </pc:sldChg>
      <pc:sldChg chg="addSp delSp modSp new del mod">
        <pc:chgData name="karl lameh" userId="b2d6e252d2ff8446" providerId="LiveId" clId="{FCC4DA3F-BFD3-425B-B767-93D35EA406AF}" dt="2023-11-24T12:01:22.939" v="86" actId="2696"/>
        <pc:sldMkLst>
          <pc:docMk/>
          <pc:sldMk cId="2836371900" sldId="263"/>
        </pc:sldMkLst>
        <pc:spChg chg="del">
          <ac:chgData name="karl lameh" userId="b2d6e252d2ff8446" providerId="LiveId" clId="{FCC4DA3F-BFD3-425B-B767-93D35EA406AF}" dt="2023-11-24T11:53:55.887" v="78"/>
          <ac:spMkLst>
            <pc:docMk/>
            <pc:sldMk cId="2836371900" sldId="263"/>
            <ac:spMk id="4" creationId="{2A217327-44DA-4968-48C4-355ADE55EC78}"/>
          </ac:spMkLst>
        </pc:spChg>
        <pc:spChg chg="del">
          <ac:chgData name="karl lameh" userId="b2d6e252d2ff8446" providerId="LiveId" clId="{FCC4DA3F-BFD3-425B-B767-93D35EA406AF}" dt="2023-11-24T11:54:05.158" v="79"/>
          <ac:spMkLst>
            <pc:docMk/>
            <pc:sldMk cId="2836371900" sldId="263"/>
            <ac:spMk id="6" creationId="{1AF35154-2F19-BD4B-B435-6BE4B2C195E7}"/>
          </ac:spMkLst>
        </pc:spChg>
        <pc:spChg chg="add mod">
          <ac:chgData name="karl lameh" userId="b2d6e252d2ff8446" providerId="LiveId" clId="{FCC4DA3F-BFD3-425B-B767-93D35EA406AF}" dt="2023-11-24T11:54:07.128" v="80" actId="478"/>
          <ac:spMkLst>
            <pc:docMk/>
            <pc:sldMk cId="2836371900" sldId="263"/>
            <ac:spMk id="10" creationId="{6F444CB6-1184-58E0-BD2C-550B5C3A894E}"/>
          </ac:spMkLst>
        </pc:spChg>
        <pc:spChg chg="add mod">
          <ac:chgData name="karl lameh" userId="b2d6e252d2ff8446" providerId="LiveId" clId="{FCC4DA3F-BFD3-425B-B767-93D35EA406AF}" dt="2023-11-24T11:54:08.706" v="81" actId="478"/>
          <ac:spMkLst>
            <pc:docMk/>
            <pc:sldMk cId="2836371900" sldId="263"/>
            <ac:spMk id="12" creationId="{A31E9177-A4CF-7798-F048-28E6618CB04B}"/>
          </ac:spMkLst>
        </pc:spChg>
        <pc:picChg chg="add del mod">
          <ac:chgData name="karl lameh" userId="b2d6e252d2ff8446" providerId="LiveId" clId="{FCC4DA3F-BFD3-425B-B767-93D35EA406AF}" dt="2023-11-24T11:54:08.706" v="81" actId="478"/>
          <ac:picMkLst>
            <pc:docMk/>
            <pc:sldMk cId="2836371900" sldId="263"/>
            <ac:picMk id="7" creationId="{1F45F516-7071-A5FA-455C-F050644382EC}"/>
          </ac:picMkLst>
        </pc:picChg>
        <pc:picChg chg="add del mod">
          <ac:chgData name="karl lameh" userId="b2d6e252d2ff8446" providerId="LiveId" clId="{FCC4DA3F-BFD3-425B-B767-93D35EA406AF}" dt="2023-11-24T11:54:07.128" v="80" actId="478"/>
          <ac:picMkLst>
            <pc:docMk/>
            <pc:sldMk cId="2836371900" sldId="263"/>
            <ac:picMk id="8" creationId="{7DB261AB-4747-4260-C625-0E59719BE99D}"/>
          </ac:picMkLst>
        </pc:picChg>
      </pc:sldChg>
      <pc:sldChg chg="addSp delSp modSp add del mod">
        <pc:chgData name="karl lameh" userId="b2d6e252d2ff8446" providerId="LiveId" clId="{FCC4DA3F-BFD3-425B-B767-93D35EA406AF}" dt="2023-11-28T08:11:37.518" v="3369" actId="2696"/>
        <pc:sldMkLst>
          <pc:docMk/>
          <pc:sldMk cId="3710876969" sldId="263"/>
        </pc:sldMkLst>
        <pc:spChg chg="add del mod">
          <ac:chgData name="karl lameh" userId="b2d6e252d2ff8446" providerId="LiveId" clId="{FCC4DA3F-BFD3-425B-B767-93D35EA406AF}" dt="2023-11-24T14:43:35.030" v="1244"/>
          <ac:spMkLst>
            <pc:docMk/>
            <pc:sldMk cId="3710876969" sldId="263"/>
            <ac:spMk id="3" creationId="{2D5E84A3-595E-3F2C-4FD5-FABBE2887744}"/>
          </ac:spMkLst>
        </pc:spChg>
        <pc:spChg chg="add mod">
          <ac:chgData name="karl lameh" userId="b2d6e252d2ff8446" providerId="LiveId" clId="{FCC4DA3F-BFD3-425B-B767-93D35EA406AF}" dt="2023-11-24T16:07:24.764" v="1696" actId="20577"/>
          <ac:spMkLst>
            <pc:docMk/>
            <pc:sldMk cId="3710876969" sldId="263"/>
            <ac:spMk id="4" creationId="{B077525C-38A0-E91C-6ACF-C2314A6F4C99}"/>
          </ac:spMkLst>
        </pc:spChg>
        <pc:spChg chg="mod">
          <ac:chgData name="karl lameh" userId="b2d6e252d2ff8446" providerId="LiveId" clId="{FCC4DA3F-BFD3-425B-B767-93D35EA406AF}" dt="2023-11-24T14:44:38.515" v="1255" actId="20577"/>
          <ac:spMkLst>
            <pc:docMk/>
            <pc:sldMk cId="3710876969" sldId="263"/>
            <ac:spMk id="6" creationId="{C2E7E95B-F6CC-0886-8802-669AAF233B85}"/>
          </ac:spMkLst>
        </pc:spChg>
        <pc:spChg chg="del mod">
          <ac:chgData name="karl lameh" userId="b2d6e252d2ff8446" providerId="LiveId" clId="{FCC4DA3F-BFD3-425B-B767-93D35EA406AF}" dt="2023-11-24T14:43:38.566" v="1246" actId="478"/>
          <ac:spMkLst>
            <pc:docMk/>
            <pc:sldMk cId="3710876969" sldId="263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43:06.849" v="1222" actId="14100"/>
          <ac:picMkLst>
            <pc:docMk/>
            <pc:sldMk cId="3710876969" sldId="263"/>
            <ac:picMk id="2" creationId="{42D6A674-C077-E2DC-134F-3A44F531C64F}"/>
          </ac:picMkLst>
        </pc:picChg>
        <pc:picChg chg="add del mod">
          <ac:chgData name="karl lameh" userId="b2d6e252d2ff8446" providerId="LiveId" clId="{FCC4DA3F-BFD3-425B-B767-93D35EA406AF}" dt="2023-11-24T12:24:17.929" v="337" actId="22"/>
          <ac:picMkLst>
            <pc:docMk/>
            <pc:sldMk cId="3710876969" sldId="263"/>
            <ac:picMk id="3" creationId="{EEED21AE-BFD5-1683-7AF8-A4FB8F5FCFC3}"/>
          </ac:picMkLst>
        </pc:picChg>
        <pc:picChg chg="add del mod">
          <ac:chgData name="karl lameh" userId="b2d6e252d2ff8446" providerId="LiveId" clId="{FCC4DA3F-BFD3-425B-B767-93D35EA406AF}" dt="2023-11-24T12:50:55.559" v="568" actId="22"/>
          <ac:picMkLst>
            <pc:docMk/>
            <pc:sldMk cId="3710876969" sldId="263"/>
            <ac:picMk id="5" creationId="{E5CCCCB6-BEE7-3AE7-D0CD-B3C0D78CC8FE}"/>
          </ac:picMkLst>
        </pc:picChg>
        <pc:picChg chg="del">
          <ac:chgData name="karl lameh" userId="b2d6e252d2ff8446" providerId="LiveId" clId="{FCC4DA3F-BFD3-425B-B767-93D35EA406AF}" dt="2023-11-24T12:09:23.540" v="160" actId="478"/>
          <ac:picMkLst>
            <pc:docMk/>
            <pc:sldMk cId="3710876969" sldId="263"/>
            <ac:picMk id="22" creationId="{2614F8F6-1605-2F08-2F43-A69C0297B62E}"/>
          </ac:picMkLst>
        </pc:picChg>
      </pc:sldChg>
      <pc:sldChg chg="delSp add del mod">
        <pc:chgData name="karl lameh" userId="b2d6e252d2ff8446" providerId="LiveId" clId="{FCC4DA3F-BFD3-425B-B767-93D35EA406AF}" dt="2023-11-24T12:11:23.097" v="175" actId="2696"/>
        <pc:sldMkLst>
          <pc:docMk/>
          <pc:sldMk cId="3305256595" sldId="264"/>
        </pc:sldMkLst>
        <pc:picChg chg="del">
          <ac:chgData name="karl lameh" userId="b2d6e252d2ff8446" providerId="LiveId" clId="{FCC4DA3F-BFD3-425B-B767-93D35EA406AF}" dt="2023-11-24T12:09:32.061" v="162" actId="478"/>
          <ac:picMkLst>
            <pc:docMk/>
            <pc:sldMk cId="3305256595" sldId="264"/>
            <ac:picMk id="18" creationId="{285EBECB-FC4A-61C0-BDD5-3405770BCAF2}"/>
          </ac:picMkLst>
        </pc:picChg>
        <pc:picChg chg="del">
          <ac:chgData name="karl lameh" userId="b2d6e252d2ff8446" providerId="LiveId" clId="{FCC4DA3F-BFD3-425B-B767-93D35EA406AF}" dt="2023-11-24T12:09:36.130" v="163" actId="478"/>
          <ac:picMkLst>
            <pc:docMk/>
            <pc:sldMk cId="3305256595" sldId="264"/>
            <ac:picMk id="20" creationId="{F8C7035B-D272-66D3-A067-07227491548D}"/>
          </ac:picMkLst>
        </pc:picChg>
      </pc:sldChg>
      <pc:sldChg chg="addSp delSp modSp add mod">
        <pc:chgData name="karl lameh" userId="b2d6e252d2ff8446" providerId="LiveId" clId="{FCC4DA3F-BFD3-425B-B767-93D35EA406AF}" dt="2023-11-24T16:07:20.209" v="1692" actId="20577"/>
        <pc:sldMkLst>
          <pc:docMk/>
          <pc:sldMk cId="2009238557" sldId="265"/>
        </pc:sldMkLst>
        <pc:spChg chg="add mod">
          <ac:chgData name="karl lameh" userId="b2d6e252d2ff8446" providerId="LiveId" clId="{FCC4DA3F-BFD3-425B-B767-93D35EA406AF}" dt="2023-11-24T16:07:20.209" v="1692" actId="20577"/>
          <ac:spMkLst>
            <pc:docMk/>
            <pc:sldMk cId="2009238557" sldId="265"/>
            <ac:spMk id="4" creationId="{57A35882-A0EA-3528-4D78-127C9A81DCA1}"/>
          </ac:spMkLst>
        </pc:spChg>
        <pc:spChg chg="del mod">
          <ac:chgData name="karl lameh" userId="b2d6e252d2ff8446" providerId="LiveId" clId="{FCC4DA3F-BFD3-425B-B767-93D35EA406AF}" dt="2023-11-24T14:43:51.348" v="1249" actId="478"/>
          <ac:spMkLst>
            <pc:docMk/>
            <pc:sldMk cId="2009238557" sldId="265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8:23.430" v="1013" actId="14100"/>
          <ac:picMkLst>
            <pc:docMk/>
            <pc:sldMk cId="2009238557" sldId="265"/>
            <ac:picMk id="2" creationId="{1DAD24EC-0864-48EF-3094-C6E75764A5A7}"/>
          </ac:picMkLst>
        </pc:picChg>
        <pc:picChg chg="add mod">
          <ac:chgData name="karl lameh" userId="b2d6e252d2ff8446" providerId="LiveId" clId="{FCC4DA3F-BFD3-425B-B767-93D35EA406AF}" dt="2023-11-24T12:40:48.089" v="472" actId="1076"/>
          <ac:picMkLst>
            <pc:docMk/>
            <pc:sldMk cId="2009238557" sldId="265"/>
            <ac:picMk id="3" creationId="{1B94216B-F66E-E42B-AFCF-03F8DBCAF73E}"/>
          </ac:picMkLst>
        </pc:picChg>
        <pc:picChg chg="add mod">
          <ac:chgData name="karl lameh" userId="b2d6e252d2ff8446" providerId="LiveId" clId="{FCC4DA3F-BFD3-425B-B767-93D35EA406AF}" dt="2023-11-24T12:41:04.654" v="478" actId="14100"/>
          <ac:picMkLst>
            <pc:docMk/>
            <pc:sldMk cId="2009238557" sldId="265"/>
            <ac:picMk id="5" creationId="{BDB2682A-22A7-03F6-DE81-A4A60030B42A}"/>
          </ac:picMkLst>
        </pc:picChg>
        <pc:picChg chg="add mod">
          <ac:chgData name="karl lameh" userId="b2d6e252d2ff8446" providerId="LiveId" clId="{FCC4DA3F-BFD3-425B-B767-93D35EA406AF}" dt="2023-11-24T12:41:25.023" v="482" actId="1076"/>
          <ac:picMkLst>
            <pc:docMk/>
            <pc:sldMk cId="2009238557" sldId="265"/>
            <ac:picMk id="9" creationId="{CAFA0C83-77F7-41C9-216A-689002DBB5F9}"/>
          </ac:picMkLst>
        </pc:picChg>
        <pc:picChg chg="mod">
          <ac:chgData name="karl lameh" userId="b2d6e252d2ff8446" providerId="LiveId" clId="{FCC4DA3F-BFD3-425B-B767-93D35EA406AF}" dt="2023-11-24T12:43:43.867" v="508" actId="1076"/>
          <ac:picMkLst>
            <pc:docMk/>
            <pc:sldMk cId="2009238557" sldId="265"/>
            <ac:picMk id="10" creationId="{4F22F6A3-94A2-C12B-86A0-6B04B3DA6BF3}"/>
          </ac:picMkLst>
        </pc:picChg>
        <pc:picChg chg="add mod">
          <ac:chgData name="karl lameh" userId="b2d6e252d2ff8446" providerId="LiveId" clId="{FCC4DA3F-BFD3-425B-B767-93D35EA406AF}" dt="2023-11-24T12:41:29.273" v="484" actId="1076"/>
          <ac:picMkLst>
            <pc:docMk/>
            <pc:sldMk cId="2009238557" sldId="265"/>
            <ac:picMk id="13" creationId="{AD01DC51-A869-FB31-8E3C-6A082ED381DD}"/>
          </ac:picMkLst>
        </pc:picChg>
        <pc:picChg chg="del">
          <ac:chgData name="karl lameh" userId="b2d6e252d2ff8446" providerId="LiveId" clId="{FCC4DA3F-BFD3-425B-B767-93D35EA406AF}" dt="2023-11-24T12:09:42.116" v="165" actId="478"/>
          <ac:picMkLst>
            <pc:docMk/>
            <pc:sldMk cId="2009238557" sldId="265"/>
            <ac:picMk id="16" creationId="{BC87BA3A-3F66-65B3-8A99-B1BD9026DE42}"/>
          </ac:picMkLst>
        </pc:picChg>
        <pc:picChg chg="add mod">
          <ac:chgData name="karl lameh" userId="b2d6e252d2ff8446" providerId="LiveId" clId="{FCC4DA3F-BFD3-425B-B767-93D35EA406AF}" dt="2023-11-24T12:41:41.726" v="487" actId="14100"/>
          <ac:picMkLst>
            <pc:docMk/>
            <pc:sldMk cId="2009238557" sldId="265"/>
            <ac:picMk id="17" creationId="{D3391BC6-7D91-2350-67EE-762ACFC76018}"/>
          </ac:picMkLst>
        </pc:picChg>
        <pc:picChg chg="add mod">
          <ac:chgData name="karl lameh" userId="b2d6e252d2ff8446" providerId="LiveId" clId="{FCC4DA3F-BFD3-425B-B767-93D35EA406AF}" dt="2023-11-24T12:42:12.263" v="494" actId="1076"/>
          <ac:picMkLst>
            <pc:docMk/>
            <pc:sldMk cId="2009238557" sldId="265"/>
            <ac:picMk id="19" creationId="{BBCA5125-13FF-2657-9B34-D7C278F4D19F}"/>
          </ac:picMkLst>
        </pc:picChg>
        <pc:picChg chg="add mod">
          <ac:chgData name="karl lameh" userId="b2d6e252d2ff8446" providerId="LiveId" clId="{FCC4DA3F-BFD3-425B-B767-93D35EA406AF}" dt="2023-11-24T12:42:47.239" v="500" actId="1076"/>
          <ac:picMkLst>
            <pc:docMk/>
            <pc:sldMk cId="2009238557" sldId="265"/>
            <ac:picMk id="21" creationId="{156C8A24-C273-1959-39C2-C827AD1D4948}"/>
          </ac:picMkLst>
        </pc:picChg>
        <pc:picChg chg="add mod">
          <ac:chgData name="karl lameh" userId="b2d6e252d2ff8446" providerId="LiveId" clId="{FCC4DA3F-BFD3-425B-B767-93D35EA406AF}" dt="2023-11-24T12:43:55.716" v="509" actId="1076"/>
          <ac:picMkLst>
            <pc:docMk/>
            <pc:sldMk cId="2009238557" sldId="265"/>
            <ac:picMk id="23" creationId="{F3B19806-7008-3ADF-4A55-4E763783B046}"/>
          </ac:picMkLst>
        </pc:picChg>
      </pc:sldChg>
      <pc:sldChg chg="delSp add del mod">
        <pc:chgData name="karl lameh" userId="b2d6e252d2ff8446" providerId="LiveId" clId="{FCC4DA3F-BFD3-425B-B767-93D35EA406AF}" dt="2023-11-24T12:11:19.240" v="174" actId="2696"/>
        <pc:sldMkLst>
          <pc:docMk/>
          <pc:sldMk cId="2847810376" sldId="266"/>
        </pc:sldMkLst>
        <pc:picChg chg="del">
          <ac:chgData name="karl lameh" userId="b2d6e252d2ff8446" providerId="LiveId" clId="{FCC4DA3F-BFD3-425B-B767-93D35EA406AF}" dt="2023-11-24T12:09:50.831" v="167" actId="478"/>
          <ac:picMkLst>
            <pc:docMk/>
            <pc:sldMk cId="2847810376" sldId="266"/>
            <ac:picMk id="14" creationId="{DD2791E9-D5E9-3F3C-5410-54F0E1D43024}"/>
          </ac:picMkLst>
        </pc:picChg>
      </pc:sldChg>
      <pc:sldChg chg="delSp add del mod">
        <pc:chgData name="karl lameh" userId="b2d6e252d2ff8446" providerId="LiveId" clId="{FCC4DA3F-BFD3-425B-B767-93D35EA406AF}" dt="2023-11-24T12:45:56.528" v="532" actId="2696"/>
        <pc:sldMkLst>
          <pc:docMk/>
          <pc:sldMk cId="3812149663" sldId="267"/>
        </pc:sldMkLst>
        <pc:picChg chg="del">
          <ac:chgData name="karl lameh" userId="b2d6e252d2ff8446" providerId="LiveId" clId="{FCC4DA3F-BFD3-425B-B767-93D35EA406AF}" dt="2023-11-24T12:09:57.635" v="169" actId="478"/>
          <ac:picMkLst>
            <pc:docMk/>
            <pc:sldMk cId="3812149663" sldId="267"/>
            <ac:picMk id="12" creationId="{3E469C1F-E611-337D-CD1C-2C8DF6AC0D2D}"/>
          </ac:picMkLst>
        </pc:picChg>
      </pc:sldChg>
      <pc:sldChg chg="addSp delSp modSp add del mod ord">
        <pc:chgData name="karl lameh" userId="b2d6e252d2ff8446" providerId="LiveId" clId="{FCC4DA3F-BFD3-425B-B767-93D35EA406AF}" dt="2023-11-24T17:00:16.532" v="1924" actId="2696"/>
        <pc:sldMkLst>
          <pc:docMk/>
          <pc:sldMk cId="472893356" sldId="268"/>
        </pc:sldMkLst>
        <pc:spChg chg="add del mod">
          <ac:chgData name="karl lameh" userId="b2d6e252d2ff8446" providerId="LiveId" clId="{FCC4DA3F-BFD3-425B-B767-93D35EA406AF}" dt="2023-11-24T12:14:30.599" v="180" actId="931"/>
          <ac:spMkLst>
            <pc:docMk/>
            <pc:sldMk cId="472893356" sldId="268"/>
            <ac:spMk id="3" creationId="{1F9BB340-55D5-68A1-3340-76500FCAB423}"/>
          </ac:spMkLst>
        </pc:spChg>
        <pc:spChg chg="del mod">
          <ac:chgData name="karl lameh" userId="b2d6e252d2ff8446" providerId="LiveId" clId="{FCC4DA3F-BFD3-425B-B767-93D35EA406AF}" dt="2023-11-24T16:51:45.327" v="1859" actId="478"/>
          <ac:spMkLst>
            <pc:docMk/>
            <pc:sldMk cId="472893356" sldId="268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0:00.479" v="1444" actId="113"/>
          <ac:spMkLst>
            <pc:docMk/>
            <pc:sldMk cId="472893356" sldId="268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2:14:30.599" v="180" actId="931"/>
          <ac:picMkLst>
            <pc:docMk/>
            <pc:sldMk cId="472893356" sldId="268"/>
            <ac:picMk id="5" creationId="{1F1B2A5C-5FC6-742F-8753-798C7D8E59E9}"/>
          </ac:picMkLst>
        </pc:picChg>
        <pc:picChg chg="add mod">
          <ac:chgData name="karl lameh" userId="b2d6e252d2ff8446" providerId="LiveId" clId="{FCC4DA3F-BFD3-425B-B767-93D35EA406AF}" dt="2023-11-24T12:15:34.204" v="187" actId="1076"/>
          <ac:picMkLst>
            <pc:docMk/>
            <pc:sldMk cId="472893356" sldId="268"/>
            <ac:picMk id="9" creationId="{AC22FD22-AED8-310B-A4A9-A2666DBAFD31}"/>
          </ac:picMkLst>
        </pc:picChg>
        <pc:picChg chg="del">
          <ac:chgData name="karl lameh" userId="b2d6e252d2ff8446" providerId="LiveId" clId="{FCC4DA3F-BFD3-425B-B767-93D35EA406AF}" dt="2023-11-24T12:13:43.194" v="177" actId="478"/>
          <ac:picMkLst>
            <pc:docMk/>
            <pc:sldMk cId="472893356" sldId="268"/>
            <ac:picMk id="10" creationId="{4F22F6A3-94A2-C12B-86A0-6B04B3DA6BF3}"/>
          </ac:picMkLst>
        </pc:picChg>
        <pc:picChg chg="add mod">
          <ac:chgData name="karl lameh" userId="b2d6e252d2ff8446" providerId="LiveId" clId="{FCC4DA3F-BFD3-425B-B767-93D35EA406AF}" dt="2023-11-24T12:16:03.232" v="198" actId="14100"/>
          <ac:picMkLst>
            <pc:docMk/>
            <pc:sldMk cId="472893356" sldId="268"/>
            <ac:picMk id="12" creationId="{8A1DF3AB-F848-63A5-98EF-F2142F9529F7}"/>
          </ac:picMkLst>
        </pc:picChg>
        <pc:picChg chg="add mod">
          <ac:chgData name="karl lameh" userId="b2d6e252d2ff8446" providerId="LiveId" clId="{FCC4DA3F-BFD3-425B-B767-93D35EA406AF}" dt="2023-11-24T12:16:14.239" v="202" actId="1076"/>
          <ac:picMkLst>
            <pc:docMk/>
            <pc:sldMk cId="472893356" sldId="268"/>
            <ac:picMk id="14" creationId="{CE767230-EC4B-5ED6-F69E-ACA3ED019109}"/>
          </ac:picMkLst>
        </pc:picChg>
        <pc:picChg chg="add mod">
          <ac:chgData name="karl lameh" userId="b2d6e252d2ff8446" providerId="LiveId" clId="{FCC4DA3F-BFD3-425B-B767-93D35EA406AF}" dt="2023-11-24T12:16:30.944" v="209" actId="14100"/>
          <ac:picMkLst>
            <pc:docMk/>
            <pc:sldMk cId="472893356" sldId="268"/>
            <ac:picMk id="16" creationId="{99C4B128-381A-45F9-A0B0-FA23D54BD974}"/>
          </ac:picMkLst>
        </pc:picChg>
        <pc:picChg chg="add mod modCrop">
          <ac:chgData name="karl lameh" userId="b2d6e252d2ff8446" providerId="LiveId" clId="{FCC4DA3F-BFD3-425B-B767-93D35EA406AF}" dt="2023-11-24T14:32:35.127" v="1030" actId="732"/>
          <ac:picMkLst>
            <pc:docMk/>
            <pc:sldMk cId="472893356" sldId="268"/>
            <ac:picMk id="18" creationId="{CF4C166A-D162-A49C-607A-FEF0065CAF7E}"/>
          </ac:picMkLst>
        </pc:picChg>
        <pc:picChg chg="add mod modCrop">
          <ac:chgData name="karl lameh" userId="b2d6e252d2ff8446" providerId="LiveId" clId="{FCC4DA3F-BFD3-425B-B767-93D35EA406AF}" dt="2023-11-24T14:32:46.670" v="1031" actId="732"/>
          <ac:picMkLst>
            <pc:docMk/>
            <pc:sldMk cId="472893356" sldId="268"/>
            <ac:picMk id="20" creationId="{DBF87575-11D4-CFE6-EF9F-B3781EAEB028}"/>
          </ac:picMkLst>
        </pc:picChg>
        <pc:picChg chg="add mod">
          <ac:chgData name="karl lameh" userId="b2d6e252d2ff8446" providerId="LiveId" clId="{FCC4DA3F-BFD3-425B-B767-93D35EA406AF}" dt="2023-11-24T12:17:50.954" v="221" actId="14100"/>
          <ac:picMkLst>
            <pc:docMk/>
            <pc:sldMk cId="472893356" sldId="268"/>
            <ac:picMk id="22" creationId="{D7454164-642F-ACD7-4321-C84FE674172F}"/>
          </ac:picMkLst>
        </pc:picChg>
        <pc:picChg chg="add del mod modCrop">
          <ac:chgData name="karl lameh" userId="b2d6e252d2ff8446" providerId="LiveId" clId="{FCC4DA3F-BFD3-425B-B767-93D35EA406AF}" dt="2023-11-24T15:15:56.040" v="1523" actId="478"/>
          <ac:picMkLst>
            <pc:docMk/>
            <pc:sldMk cId="472893356" sldId="268"/>
            <ac:picMk id="24" creationId="{DF98BB54-4FC9-D09D-A960-6A5D6AE5C02D}"/>
          </ac:picMkLst>
        </pc:picChg>
        <pc:picChg chg="add del mod">
          <ac:chgData name="karl lameh" userId="b2d6e252d2ff8446" providerId="LiveId" clId="{FCC4DA3F-BFD3-425B-B767-93D35EA406AF}" dt="2023-11-24T12:19:23.152" v="232" actId="22"/>
          <ac:picMkLst>
            <pc:docMk/>
            <pc:sldMk cId="472893356" sldId="268"/>
            <ac:picMk id="26" creationId="{41A16EEE-1D77-D7D5-8B77-3FA07EA834C6}"/>
          </ac:picMkLst>
        </pc:picChg>
        <pc:picChg chg="add mod">
          <ac:chgData name="karl lameh" userId="b2d6e252d2ff8446" providerId="LiveId" clId="{FCC4DA3F-BFD3-425B-B767-93D35EA406AF}" dt="2023-11-24T12:19:50.405" v="240" actId="14100"/>
          <ac:picMkLst>
            <pc:docMk/>
            <pc:sldMk cId="472893356" sldId="268"/>
            <ac:picMk id="28" creationId="{01B84956-39A8-055B-6F66-D06F46E46990}"/>
          </ac:picMkLst>
        </pc:picChg>
        <pc:picChg chg="add mod">
          <ac:chgData name="karl lameh" userId="b2d6e252d2ff8446" providerId="LiveId" clId="{FCC4DA3F-BFD3-425B-B767-93D35EA406AF}" dt="2023-11-24T12:20:05.010" v="243" actId="1076"/>
          <ac:picMkLst>
            <pc:docMk/>
            <pc:sldMk cId="472893356" sldId="268"/>
            <ac:picMk id="30" creationId="{8D956E0D-7863-137B-EB25-CDC498333ADC}"/>
          </ac:picMkLst>
        </pc:picChg>
        <pc:picChg chg="add mod">
          <ac:chgData name="karl lameh" userId="b2d6e252d2ff8446" providerId="LiveId" clId="{FCC4DA3F-BFD3-425B-B767-93D35EA406AF}" dt="2023-11-24T12:20:10.111" v="245" actId="1076"/>
          <ac:picMkLst>
            <pc:docMk/>
            <pc:sldMk cId="472893356" sldId="268"/>
            <ac:picMk id="32" creationId="{DBFF8B26-54BF-83A3-EDEA-269F3F54FC8A}"/>
          </ac:picMkLst>
        </pc:picChg>
        <pc:picChg chg="add mod">
          <ac:chgData name="karl lameh" userId="b2d6e252d2ff8446" providerId="LiveId" clId="{FCC4DA3F-BFD3-425B-B767-93D35EA406AF}" dt="2023-11-24T12:20:13.893" v="247" actId="1076"/>
          <ac:picMkLst>
            <pc:docMk/>
            <pc:sldMk cId="472893356" sldId="268"/>
            <ac:picMk id="34" creationId="{F1A1CB8A-A6A1-C8AF-51F0-482A4ADA2F4C}"/>
          </ac:picMkLst>
        </pc:picChg>
        <pc:picChg chg="add mod">
          <ac:chgData name="karl lameh" userId="b2d6e252d2ff8446" providerId="LiveId" clId="{FCC4DA3F-BFD3-425B-B767-93D35EA406AF}" dt="2023-11-24T12:20:19.593" v="249" actId="1076"/>
          <ac:picMkLst>
            <pc:docMk/>
            <pc:sldMk cId="472893356" sldId="268"/>
            <ac:picMk id="36" creationId="{4AF2A52F-1033-603F-EF5E-25B0ACAC247D}"/>
          </ac:picMkLst>
        </pc:picChg>
        <pc:picChg chg="add del mod">
          <ac:chgData name="karl lameh" userId="b2d6e252d2ff8446" providerId="LiveId" clId="{FCC4DA3F-BFD3-425B-B767-93D35EA406AF}" dt="2023-11-24T16:52:14.455" v="1865" actId="478"/>
          <ac:picMkLst>
            <pc:docMk/>
            <pc:sldMk cId="472893356" sldId="268"/>
            <ac:picMk id="38" creationId="{E1546F0F-946F-CDB7-4568-A6AEC61921A4}"/>
          </ac:picMkLst>
        </pc:picChg>
      </pc:sldChg>
      <pc:sldChg chg="addSp delSp modSp add mod ord delAnim modAnim">
        <pc:chgData name="karl lameh" userId="b2d6e252d2ff8446" providerId="LiveId" clId="{FCC4DA3F-BFD3-425B-B767-93D35EA406AF}" dt="2023-11-28T08:37:34.529" v="3404" actId="20577"/>
        <pc:sldMkLst>
          <pc:docMk/>
          <pc:sldMk cId="3787677854" sldId="269"/>
        </pc:sldMkLst>
        <pc:spChg chg="add del mod">
          <ac:chgData name="karl lameh" userId="b2d6e252d2ff8446" providerId="LiveId" clId="{FCC4DA3F-BFD3-425B-B767-93D35EA406AF}" dt="2023-11-24T12:25:22.894" v="338" actId="931"/>
          <ac:spMkLst>
            <pc:docMk/>
            <pc:sldMk cId="3787677854" sldId="269"/>
            <ac:spMk id="3" creationId="{A2D658C6-E9CF-5F7D-8392-F1D4EB8FCA6A}"/>
          </ac:spMkLst>
        </pc:spChg>
        <pc:spChg chg="add del mod">
          <ac:chgData name="karl lameh" userId="b2d6e252d2ff8446" providerId="LiveId" clId="{FCC4DA3F-BFD3-425B-B767-93D35EA406AF}" dt="2023-11-24T16:09:34.362" v="1701"/>
          <ac:spMkLst>
            <pc:docMk/>
            <pc:sldMk cId="3787677854" sldId="269"/>
            <ac:spMk id="4" creationId="{147FD540-3AE3-86CD-CD10-86DD75D240E9}"/>
          </ac:spMkLst>
        </pc:spChg>
        <pc:spChg chg="add del mod">
          <ac:chgData name="karl lameh" userId="b2d6e252d2ff8446" providerId="LiveId" clId="{FCC4DA3F-BFD3-425B-B767-93D35EA406AF}" dt="2023-11-28T08:34:13.935" v="3377"/>
          <ac:spMkLst>
            <pc:docMk/>
            <pc:sldMk cId="3787677854" sldId="269"/>
            <ac:spMk id="4" creationId="{744B302A-AEBC-EE1B-FB63-2F49D190C883}"/>
          </ac:spMkLst>
        </pc:spChg>
        <pc:spChg chg="del">
          <ac:chgData name="karl lameh" userId="b2d6e252d2ff8446" providerId="LiveId" clId="{FCC4DA3F-BFD3-425B-B767-93D35EA406AF}" dt="2023-11-24T16:09:46.363" v="1704" actId="478"/>
          <ac:spMkLst>
            <pc:docMk/>
            <pc:sldMk cId="3787677854" sldId="269"/>
            <ac:spMk id="6" creationId="{C2E7E95B-F6CC-0886-8802-669AAF233B85}"/>
          </ac:spMkLst>
        </pc:spChg>
        <pc:spChg chg="del mod">
          <ac:chgData name="karl lameh" userId="b2d6e252d2ff8446" providerId="LiveId" clId="{FCC4DA3F-BFD3-425B-B767-93D35EA406AF}" dt="2023-11-24T16:09:50.532" v="1706" actId="478"/>
          <ac:spMkLst>
            <pc:docMk/>
            <pc:sldMk cId="3787677854" sldId="269"/>
            <ac:spMk id="8" creationId="{4C2601EE-37C9-D7A8-0799-2B6A4CD3F9B4}"/>
          </ac:spMkLst>
        </pc:spChg>
        <pc:spChg chg="add mod">
          <ac:chgData name="karl lameh" userId="b2d6e252d2ff8446" providerId="LiveId" clId="{FCC4DA3F-BFD3-425B-B767-93D35EA406AF}" dt="2023-11-28T08:37:34.529" v="3404" actId="20577"/>
          <ac:spMkLst>
            <pc:docMk/>
            <pc:sldMk cId="3787677854" sldId="269"/>
            <ac:spMk id="10" creationId="{B933F642-D43E-7966-B418-8E0E64773E48}"/>
          </ac:spMkLst>
        </pc:spChg>
        <pc:picChg chg="add del mod">
          <ac:chgData name="karl lameh" userId="b2d6e252d2ff8446" providerId="LiveId" clId="{FCC4DA3F-BFD3-425B-B767-93D35EA406AF}" dt="2023-11-28T08:36:50.129" v="3399" actId="478"/>
          <ac:picMkLst>
            <pc:docMk/>
            <pc:sldMk cId="3787677854" sldId="269"/>
            <ac:picMk id="2" creationId="{3B438D60-55E6-9B9E-C1B1-DD1FC0A8D258}"/>
          </ac:picMkLst>
        </pc:picChg>
        <pc:picChg chg="add del mod">
          <ac:chgData name="karl lameh" userId="b2d6e252d2ff8446" providerId="LiveId" clId="{FCC4DA3F-BFD3-425B-B767-93D35EA406AF}" dt="2023-11-28T08:34:06.460" v="3376" actId="478"/>
          <ac:picMkLst>
            <pc:docMk/>
            <pc:sldMk cId="3787677854" sldId="269"/>
            <ac:picMk id="5" creationId="{136D7E6B-B0E8-CBEC-F679-356F520E97FE}"/>
          </ac:picMkLst>
        </pc:picChg>
        <pc:picChg chg="del">
          <ac:chgData name="karl lameh" userId="b2d6e252d2ff8446" providerId="LiveId" clId="{FCC4DA3F-BFD3-425B-B767-93D35EA406AF}" dt="2023-11-24T12:21:24.009" v="253" actId="478"/>
          <ac:picMkLst>
            <pc:docMk/>
            <pc:sldMk cId="3787677854" sldId="269"/>
            <ac:picMk id="5" creationId="{1F1B2A5C-5FC6-742F-8753-798C7D8E59E9}"/>
          </ac:picMkLst>
        </pc:picChg>
        <pc:picChg chg="add mod ord">
          <ac:chgData name="karl lameh" userId="b2d6e252d2ff8446" providerId="LiveId" clId="{FCC4DA3F-BFD3-425B-B767-93D35EA406AF}" dt="2023-11-28T08:35:03.386" v="3385" actId="1076"/>
          <ac:picMkLst>
            <pc:docMk/>
            <pc:sldMk cId="3787677854" sldId="269"/>
            <ac:picMk id="6" creationId="{F993E727-7BAE-AD89-0F0D-B73DB4CF4449}"/>
          </ac:picMkLst>
        </pc:picChg>
        <pc:picChg chg="add del mod">
          <ac:chgData name="karl lameh" userId="b2d6e252d2ff8446" providerId="LiveId" clId="{FCC4DA3F-BFD3-425B-B767-93D35EA406AF}" dt="2023-11-24T15:46:56.055" v="1608" actId="478"/>
          <ac:picMkLst>
            <pc:docMk/>
            <pc:sldMk cId="3787677854" sldId="269"/>
            <ac:picMk id="7" creationId="{A1CB7696-37AB-14EB-2E3E-792A87595E52}"/>
          </ac:picMkLst>
        </pc:picChg>
        <pc:picChg chg="add mod">
          <ac:chgData name="karl lameh" userId="b2d6e252d2ff8446" providerId="LiveId" clId="{FCC4DA3F-BFD3-425B-B767-93D35EA406AF}" dt="2023-11-28T08:35:21.792" v="3390" actId="14100"/>
          <ac:picMkLst>
            <pc:docMk/>
            <pc:sldMk cId="3787677854" sldId="269"/>
            <ac:picMk id="8" creationId="{1577DA78-8BA1-8BA5-142B-E7E887FB301E}"/>
          </ac:picMkLst>
        </pc:picChg>
        <pc:picChg chg="del">
          <ac:chgData name="karl lameh" userId="b2d6e252d2ff8446" providerId="LiveId" clId="{FCC4DA3F-BFD3-425B-B767-93D35EA406AF}" dt="2023-11-28T08:37:12.282" v="3402" actId="478"/>
          <ac:picMkLst>
            <pc:docMk/>
            <pc:sldMk cId="3787677854" sldId="269"/>
            <ac:picMk id="9" creationId="{AC22FD22-AED8-310B-A4A9-A2666DBAFD31}"/>
          </ac:picMkLst>
        </pc:picChg>
        <pc:picChg chg="add del mod">
          <ac:chgData name="karl lameh" userId="b2d6e252d2ff8446" providerId="LiveId" clId="{FCC4DA3F-BFD3-425B-B767-93D35EA406AF}" dt="2023-11-28T08:36:13.398" v="3396" actId="478"/>
          <ac:picMkLst>
            <pc:docMk/>
            <pc:sldMk cId="3787677854" sldId="269"/>
            <ac:picMk id="11" creationId="{A0A849F0-8773-81B2-FC8F-955E50332F40}"/>
          </ac:picMkLst>
        </pc:picChg>
        <pc:picChg chg="del">
          <ac:chgData name="karl lameh" userId="b2d6e252d2ff8446" providerId="LiveId" clId="{FCC4DA3F-BFD3-425B-B767-93D35EA406AF}" dt="2023-11-28T08:34:52.557" v="3384" actId="478"/>
          <ac:picMkLst>
            <pc:docMk/>
            <pc:sldMk cId="3787677854" sldId="269"/>
            <ac:picMk id="12" creationId="{8A1DF3AB-F848-63A5-98EF-F2142F9529F7}"/>
          </ac:picMkLst>
        </pc:picChg>
        <pc:picChg chg="del">
          <ac:chgData name="karl lameh" userId="b2d6e252d2ff8446" providerId="LiveId" clId="{FCC4DA3F-BFD3-425B-B767-93D35EA406AF}" dt="2023-11-28T08:36:37.748" v="3398" actId="478"/>
          <ac:picMkLst>
            <pc:docMk/>
            <pc:sldMk cId="3787677854" sldId="269"/>
            <ac:picMk id="14" creationId="{CE767230-EC4B-5ED6-F69E-ACA3ED019109}"/>
          </ac:picMkLst>
        </pc:picChg>
        <pc:picChg chg="add del mod">
          <ac:chgData name="karl lameh" userId="b2d6e252d2ff8446" providerId="LiveId" clId="{FCC4DA3F-BFD3-425B-B767-93D35EA406AF}" dt="2023-11-28T08:36:16.202" v="3397" actId="478"/>
          <ac:picMkLst>
            <pc:docMk/>
            <pc:sldMk cId="3787677854" sldId="269"/>
            <ac:picMk id="15" creationId="{5AB826DE-B14A-017E-E02E-53592A9E69EC}"/>
          </ac:picMkLst>
        </pc:picChg>
        <pc:picChg chg="add mod">
          <ac:chgData name="karl lameh" userId="b2d6e252d2ff8446" providerId="LiveId" clId="{FCC4DA3F-BFD3-425B-B767-93D35EA406AF}" dt="2023-11-28T08:35:10.886" v="3387" actId="1076"/>
          <ac:picMkLst>
            <pc:docMk/>
            <pc:sldMk cId="3787677854" sldId="269"/>
            <ac:picMk id="17" creationId="{1E5BEED1-C476-7770-1B60-3BEC2BD048A6}"/>
          </ac:picMkLst>
        </pc:picChg>
        <pc:picChg chg="del">
          <ac:chgData name="karl lameh" userId="b2d6e252d2ff8446" providerId="LiveId" clId="{FCC4DA3F-BFD3-425B-B767-93D35EA406AF}" dt="2023-11-24T12:21:23.176" v="252" actId="478"/>
          <ac:picMkLst>
            <pc:docMk/>
            <pc:sldMk cId="3787677854" sldId="269"/>
            <ac:picMk id="18" creationId="{CF4C166A-D162-A49C-607A-FEF0065CAF7E}"/>
          </ac:picMkLst>
        </pc:picChg>
        <pc:picChg chg="add mod">
          <ac:chgData name="karl lameh" userId="b2d6e252d2ff8446" providerId="LiveId" clId="{FCC4DA3F-BFD3-425B-B767-93D35EA406AF}" dt="2023-11-28T08:35:55.862" v="3395" actId="14100"/>
          <ac:picMkLst>
            <pc:docMk/>
            <pc:sldMk cId="3787677854" sldId="269"/>
            <ac:picMk id="18" creationId="{E6F19F00-BAAA-44A3-E307-1F34C8AD69A6}"/>
          </ac:picMkLst>
        </pc:picChg>
        <pc:picChg chg="add mod">
          <ac:chgData name="karl lameh" userId="b2d6e252d2ff8446" providerId="LiveId" clId="{FCC4DA3F-BFD3-425B-B767-93D35EA406AF}" dt="2023-11-28T08:36:57.372" v="3401" actId="1076"/>
          <ac:picMkLst>
            <pc:docMk/>
            <pc:sldMk cId="3787677854" sldId="269"/>
            <ac:picMk id="20" creationId="{1F7672DD-7421-E281-1977-496F211881D6}"/>
          </ac:picMkLst>
        </pc:picChg>
        <pc:picChg chg="del">
          <ac:chgData name="karl lameh" userId="b2d6e252d2ff8446" providerId="LiveId" clId="{FCC4DA3F-BFD3-425B-B767-93D35EA406AF}" dt="2023-11-24T12:21:31.932" v="257" actId="478"/>
          <ac:picMkLst>
            <pc:docMk/>
            <pc:sldMk cId="3787677854" sldId="269"/>
            <ac:picMk id="20" creationId="{DBF87575-11D4-CFE6-EF9F-B3781EAEB028}"/>
          </ac:picMkLst>
        </pc:picChg>
        <pc:picChg chg="del">
          <ac:chgData name="karl lameh" userId="b2d6e252d2ff8446" providerId="LiveId" clId="{FCC4DA3F-BFD3-425B-B767-93D35EA406AF}" dt="2023-11-24T12:21:22.257" v="251" actId="478"/>
          <ac:picMkLst>
            <pc:docMk/>
            <pc:sldMk cId="3787677854" sldId="269"/>
            <ac:picMk id="22" creationId="{D7454164-642F-ACD7-4321-C84FE674172F}"/>
          </ac:picMkLst>
        </pc:picChg>
        <pc:picChg chg="del">
          <ac:chgData name="karl lameh" userId="b2d6e252d2ff8446" providerId="LiveId" clId="{FCC4DA3F-BFD3-425B-B767-93D35EA406AF}" dt="2023-11-24T12:21:28.838" v="256" actId="478"/>
          <ac:picMkLst>
            <pc:docMk/>
            <pc:sldMk cId="3787677854" sldId="269"/>
            <ac:picMk id="24" creationId="{DF98BB54-4FC9-D09D-A960-6A5D6AE5C02D}"/>
          </ac:picMkLst>
        </pc:picChg>
        <pc:picChg chg="mod">
          <ac:chgData name="karl lameh" userId="b2d6e252d2ff8446" providerId="LiveId" clId="{FCC4DA3F-BFD3-425B-B767-93D35EA406AF}" dt="2023-11-28T08:34:40.999" v="3381" actId="1076"/>
          <ac:picMkLst>
            <pc:docMk/>
            <pc:sldMk cId="3787677854" sldId="269"/>
            <ac:picMk id="32" creationId="{DBFF8B26-54BF-83A3-EDEA-269F3F54FC8A}"/>
          </ac:picMkLst>
        </pc:picChg>
      </pc:sldChg>
      <pc:sldChg chg="addSp delSp modSp add del mod ord modTransition">
        <pc:chgData name="karl lameh" userId="b2d6e252d2ff8446" providerId="LiveId" clId="{FCC4DA3F-BFD3-425B-B767-93D35EA406AF}" dt="2023-11-24T16:10:48.965" v="1718" actId="2696"/>
        <pc:sldMkLst>
          <pc:docMk/>
          <pc:sldMk cId="985985789" sldId="270"/>
        </pc:sldMkLst>
        <pc:spChg chg="mod">
          <ac:chgData name="karl lameh" userId="b2d6e252d2ff8446" providerId="LiveId" clId="{FCC4DA3F-BFD3-425B-B767-93D35EA406AF}" dt="2023-11-24T14:53:45.452" v="1379" actId="20577"/>
          <ac:spMkLst>
            <pc:docMk/>
            <pc:sldMk cId="985985789" sldId="270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1:55.231" v="1465" actId="403"/>
          <ac:spMkLst>
            <pc:docMk/>
            <pc:sldMk cId="985985789" sldId="270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2:47:27.265" v="542" actId="1076"/>
          <ac:picMkLst>
            <pc:docMk/>
            <pc:sldMk cId="985985789" sldId="270"/>
            <ac:picMk id="3" creationId="{DE065006-893A-4979-04F7-2101168A2DA6}"/>
          </ac:picMkLst>
        </pc:picChg>
        <pc:picChg chg="add mod">
          <ac:chgData name="karl lameh" userId="b2d6e252d2ff8446" providerId="LiveId" clId="{FCC4DA3F-BFD3-425B-B767-93D35EA406AF}" dt="2023-11-24T14:37:46.518" v="1143" actId="14100"/>
          <ac:picMkLst>
            <pc:docMk/>
            <pc:sldMk cId="985985789" sldId="270"/>
            <ac:picMk id="4" creationId="{96AFC0EE-175C-11D0-B1DC-F1CFBBEDD092}"/>
          </ac:picMkLst>
        </pc:picChg>
        <pc:picChg chg="del">
          <ac:chgData name="karl lameh" userId="b2d6e252d2ff8446" providerId="LiveId" clId="{FCC4DA3F-BFD3-425B-B767-93D35EA406AF}" dt="2023-11-24T12:26:43.410" v="345" actId="478"/>
          <ac:picMkLst>
            <pc:docMk/>
            <pc:sldMk cId="985985789" sldId="270"/>
            <ac:picMk id="11" creationId="{A0A849F0-8773-81B2-FC8F-955E50332F40}"/>
          </ac:picMkLst>
        </pc:picChg>
      </pc:sldChg>
      <pc:sldChg chg="addSp delSp modSp add del mod">
        <pc:chgData name="karl lameh" userId="b2d6e252d2ff8446" providerId="LiveId" clId="{FCC4DA3F-BFD3-425B-B767-93D35EA406AF}" dt="2023-11-24T13:29:33.165" v="817" actId="2696"/>
        <pc:sldMkLst>
          <pc:docMk/>
          <pc:sldMk cId="2668325742" sldId="271"/>
        </pc:sldMkLst>
        <pc:spChg chg="add del mod">
          <ac:chgData name="karl lameh" userId="b2d6e252d2ff8446" providerId="LiveId" clId="{FCC4DA3F-BFD3-425B-B767-93D35EA406AF}" dt="2023-11-24T12:29:38.142" v="354" actId="931"/>
          <ac:spMkLst>
            <pc:docMk/>
            <pc:sldMk cId="2668325742" sldId="271"/>
            <ac:spMk id="3" creationId="{E153F7E7-1861-A622-7BA2-DE172D6FFBF6}"/>
          </ac:spMkLst>
        </pc:spChg>
        <pc:picChg chg="add del mod ord">
          <ac:chgData name="karl lameh" userId="b2d6e252d2ff8446" providerId="LiveId" clId="{FCC4DA3F-BFD3-425B-B767-93D35EA406AF}" dt="2023-11-24T12:29:22.699" v="353" actId="22"/>
          <ac:picMkLst>
            <pc:docMk/>
            <pc:sldMk cId="2668325742" sldId="271"/>
            <ac:picMk id="5" creationId="{C98FAAEC-AC83-5C47-B063-2BB027D64218}"/>
          </ac:picMkLst>
        </pc:picChg>
        <pc:picChg chg="del">
          <ac:chgData name="karl lameh" userId="b2d6e252d2ff8446" providerId="LiveId" clId="{FCC4DA3F-BFD3-425B-B767-93D35EA406AF}" dt="2023-11-24T12:29:13.565" v="350" actId="478"/>
          <ac:picMkLst>
            <pc:docMk/>
            <pc:sldMk cId="2668325742" sldId="271"/>
            <ac:picMk id="7" creationId="{A1CB7696-37AB-14EB-2E3E-792A87595E52}"/>
          </ac:picMkLst>
        </pc:picChg>
        <pc:picChg chg="add mod">
          <ac:chgData name="karl lameh" userId="b2d6e252d2ff8446" providerId="LiveId" clId="{FCC4DA3F-BFD3-425B-B767-93D35EA406AF}" dt="2023-11-24T12:29:38.142" v="354" actId="931"/>
          <ac:picMkLst>
            <pc:docMk/>
            <pc:sldMk cId="2668325742" sldId="271"/>
            <ac:picMk id="11" creationId="{4E369570-8F96-CD3B-042B-C3C64FCDF0D8}"/>
          </ac:picMkLst>
        </pc:picChg>
        <pc:picChg chg="add mod">
          <ac:chgData name="karl lameh" userId="b2d6e252d2ff8446" providerId="LiveId" clId="{FCC4DA3F-BFD3-425B-B767-93D35EA406AF}" dt="2023-11-24T12:30:42.089" v="359" actId="14100"/>
          <ac:picMkLst>
            <pc:docMk/>
            <pc:sldMk cId="2668325742" sldId="271"/>
            <ac:picMk id="15" creationId="{A68E3DA5-F2B2-D0DA-FB24-059823CE62F2}"/>
          </ac:picMkLst>
        </pc:picChg>
        <pc:picChg chg="add mod">
          <ac:chgData name="karl lameh" userId="b2d6e252d2ff8446" providerId="LiveId" clId="{FCC4DA3F-BFD3-425B-B767-93D35EA406AF}" dt="2023-11-24T12:30:51.689" v="363" actId="14100"/>
          <ac:picMkLst>
            <pc:docMk/>
            <pc:sldMk cId="2668325742" sldId="271"/>
            <ac:picMk id="18" creationId="{DA5553BE-EA77-11DB-1612-ADF36AFF5DBA}"/>
          </ac:picMkLst>
        </pc:picChg>
        <pc:picChg chg="add mod">
          <ac:chgData name="karl lameh" userId="b2d6e252d2ff8446" providerId="LiveId" clId="{FCC4DA3F-BFD3-425B-B767-93D35EA406AF}" dt="2023-11-24T12:31:01.378" v="366" actId="1076"/>
          <ac:picMkLst>
            <pc:docMk/>
            <pc:sldMk cId="2668325742" sldId="271"/>
            <ac:picMk id="20" creationId="{284EF2B2-4910-176B-06B3-08A4831F18A8}"/>
          </ac:picMkLst>
        </pc:picChg>
        <pc:picChg chg="add mod">
          <ac:chgData name="karl lameh" userId="b2d6e252d2ff8446" providerId="LiveId" clId="{FCC4DA3F-BFD3-425B-B767-93D35EA406AF}" dt="2023-11-24T12:31:52.560" v="376" actId="14100"/>
          <ac:picMkLst>
            <pc:docMk/>
            <pc:sldMk cId="2668325742" sldId="271"/>
            <ac:picMk id="22" creationId="{B35FA575-3B15-9C94-2594-411E05C05A60}"/>
          </ac:picMkLst>
        </pc:picChg>
        <pc:picChg chg="add mod">
          <ac:chgData name="karl lameh" userId="b2d6e252d2ff8446" providerId="LiveId" clId="{FCC4DA3F-BFD3-425B-B767-93D35EA406AF}" dt="2023-11-24T12:32:06.822" v="382" actId="14100"/>
          <ac:picMkLst>
            <pc:docMk/>
            <pc:sldMk cId="2668325742" sldId="271"/>
            <ac:picMk id="24" creationId="{0FACCCFF-16CA-5D0C-587F-FED588FF1130}"/>
          </ac:picMkLst>
        </pc:picChg>
      </pc:sldChg>
      <pc:sldChg chg="addSp delSp modSp add del mod">
        <pc:chgData name="karl lameh" userId="b2d6e252d2ff8446" providerId="LiveId" clId="{FCC4DA3F-BFD3-425B-B767-93D35EA406AF}" dt="2023-11-24T13:29:26.422" v="816" actId="2696"/>
        <pc:sldMkLst>
          <pc:docMk/>
          <pc:sldMk cId="1635905043" sldId="272"/>
        </pc:sldMkLst>
        <pc:picChg chg="add mod">
          <ac:chgData name="karl lameh" userId="b2d6e252d2ff8446" providerId="LiveId" clId="{FCC4DA3F-BFD3-425B-B767-93D35EA406AF}" dt="2023-11-24T12:32:19.493" v="385" actId="14100"/>
          <ac:picMkLst>
            <pc:docMk/>
            <pc:sldMk cId="1635905043" sldId="272"/>
            <ac:picMk id="3" creationId="{CC2EC54D-1D2B-5625-225F-ED5601743AFC}"/>
          </ac:picMkLst>
        </pc:picChg>
        <pc:picChg chg="add mod">
          <ac:chgData name="karl lameh" userId="b2d6e252d2ff8446" providerId="LiveId" clId="{FCC4DA3F-BFD3-425B-B767-93D35EA406AF}" dt="2023-11-24T12:32:46.621" v="392" actId="14100"/>
          <ac:picMkLst>
            <pc:docMk/>
            <pc:sldMk cId="1635905043" sldId="272"/>
            <ac:picMk id="5" creationId="{0C0CFE52-0D80-8A1A-6B97-B9D72F0C0100}"/>
          </ac:picMkLst>
        </pc:picChg>
        <pc:picChg chg="mod">
          <ac:chgData name="karl lameh" userId="b2d6e252d2ff8446" providerId="LiveId" clId="{FCC4DA3F-BFD3-425B-B767-93D35EA406AF}" dt="2023-11-24T12:31:29.402" v="371" actId="14100"/>
          <ac:picMkLst>
            <pc:docMk/>
            <pc:sldMk cId="1635905043" sldId="272"/>
            <ac:picMk id="15" creationId="{A68E3DA5-F2B2-D0DA-FB24-059823CE62F2}"/>
          </ac:picMkLst>
        </pc:picChg>
        <pc:picChg chg="del">
          <ac:chgData name="karl lameh" userId="b2d6e252d2ff8446" providerId="LiveId" clId="{FCC4DA3F-BFD3-425B-B767-93D35EA406AF}" dt="2023-11-24T12:31:20.004" v="369" actId="478"/>
          <ac:picMkLst>
            <pc:docMk/>
            <pc:sldMk cId="1635905043" sldId="272"/>
            <ac:picMk id="18" creationId="{DA5553BE-EA77-11DB-1612-ADF36AFF5DBA}"/>
          </ac:picMkLst>
        </pc:picChg>
        <pc:picChg chg="del">
          <ac:chgData name="karl lameh" userId="b2d6e252d2ff8446" providerId="LiveId" clId="{FCC4DA3F-BFD3-425B-B767-93D35EA406AF}" dt="2023-11-24T12:31:15.971" v="368" actId="478"/>
          <ac:picMkLst>
            <pc:docMk/>
            <pc:sldMk cId="1635905043" sldId="272"/>
            <ac:picMk id="20" creationId="{284EF2B2-4910-176B-06B3-08A4831F18A8}"/>
          </ac:picMkLst>
        </pc:picChg>
      </pc:sldChg>
      <pc:sldChg chg="delSp add del mod">
        <pc:chgData name="karl lameh" userId="b2d6e252d2ff8446" providerId="LiveId" clId="{FCC4DA3F-BFD3-425B-B767-93D35EA406AF}" dt="2023-11-24T12:33:02.345" v="395" actId="2696"/>
        <pc:sldMkLst>
          <pc:docMk/>
          <pc:sldMk cId="3664825988" sldId="273"/>
        </pc:sldMkLst>
        <pc:picChg chg="del">
          <ac:chgData name="karl lameh" userId="b2d6e252d2ff8446" providerId="LiveId" clId="{FCC4DA3F-BFD3-425B-B767-93D35EA406AF}" dt="2023-11-24T12:31:35.848" v="373" actId="478"/>
          <ac:picMkLst>
            <pc:docMk/>
            <pc:sldMk cId="3664825988" sldId="273"/>
            <ac:picMk id="15" creationId="{A68E3DA5-F2B2-D0DA-FB24-059823CE62F2}"/>
          </ac:picMkLst>
        </pc:picChg>
      </pc:sldChg>
      <pc:sldChg chg="addSp delSp modSp add mod ord">
        <pc:chgData name="karl lameh" userId="b2d6e252d2ff8446" providerId="LiveId" clId="{FCC4DA3F-BFD3-425B-B767-93D35EA406AF}" dt="2023-11-24T17:32:41.520" v="2329" actId="478"/>
        <pc:sldMkLst>
          <pc:docMk/>
          <pc:sldMk cId="937980058" sldId="274"/>
        </pc:sldMkLst>
        <pc:spChg chg="del">
          <ac:chgData name="karl lameh" userId="b2d6e252d2ff8446" providerId="LiveId" clId="{FCC4DA3F-BFD3-425B-B767-93D35EA406AF}" dt="2023-11-24T17:32:41.520" v="2329" actId="478"/>
          <ac:spMkLst>
            <pc:docMk/>
            <pc:sldMk cId="937980058" sldId="274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6:26:38.176" v="1768" actId="20577"/>
          <ac:spMkLst>
            <pc:docMk/>
            <pc:sldMk cId="937980058" sldId="274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8:39.899" v="1019" actId="14100"/>
          <ac:picMkLst>
            <pc:docMk/>
            <pc:sldMk cId="937980058" sldId="274"/>
            <ac:picMk id="2" creationId="{01120DD2-93F0-7D6B-3559-CFACBBF62C19}"/>
          </ac:picMkLst>
        </pc:picChg>
        <pc:picChg chg="add mod">
          <ac:chgData name="karl lameh" userId="b2d6e252d2ff8446" providerId="LiveId" clId="{FCC4DA3F-BFD3-425B-B767-93D35EA406AF}" dt="2023-11-24T13:26:30.415" v="774" actId="1076"/>
          <ac:picMkLst>
            <pc:docMk/>
            <pc:sldMk cId="937980058" sldId="274"/>
            <ac:picMk id="4" creationId="{5A65753E-4D27-B43E-526E-453D65E968C2}"/>
          </ac:picMkLst>
        </pc:picChg>
        <pc:picChg chg="add mod">
          <ac:chgData name="karl lameh" userId="b2d6e252d2ff8446" providerId="LiveId" clId="{FCC4DA3F-BFD3-425B-B767-93D35EA406AF}" dt="2023-11-24T13:26:49.437" v="780" actId="14100"/>
          <ac:picMkLst>
            <pc:docMk/>
            <pc:sldMk cId="937980058" sldId="274"/>
            <ac:picMk id="10" creationId="{D6F47C14-E757-32CC-6B6F-D45561045D60}"/>
          </ac:picMkLst>
        </pc:picChg>
        <pc:picChg chg="del">
          <ac:chgData name="karl lameh" userId="b2d6e252d2ff8446" providerId="LiveId" clId="{FCC4DA3F-BFD3-425B-B767-93D35EA406AF}" dt="2023-11-24T12:32:56.644" v="394" actId="478"/>
          <ac:picMkLst>
            <pc:docMk/>
            <pc:sldMk cId="937980058" sldId="274"/>
            <ac:picMk id="15" creationId="{A68E3DA5-F2B2-D0DA-FB24-059823CE62F2}"/>
          </ac:picMkLst>
        </pc:picChg>
        <pc:picChg chg="add mod">
          <ac:chgData name="karl lameh" userId="b2d6e252d2ff8446" providerId="LiveId" clId="{FCC4DA3F-BFD3-425B-B767-93D35EA406AF}" dt="2023-11-24T13:27:08.661" v="785" actId="1076"/>
          <ac:picMkLst>
            <pc:docMk/>
            <pc:sldMk cId="937980058" sldId="274"/>
            <ac:picMk id="17" creationId="{31D9CBA5-3AD8-7C29-1412-D5B80ECA841C}"/>
          </ac:picMkLst>
        </pc:picChg>
        <pc:picChg chg="add mod">
          <ac:chgData name="karl lameh" userId="b2d6e252d2ff8446" providerId="LiveId" clId="{FCC4DA3F-BFD3-425B-B767-93D35EA406AF}" dt="2023-11-24T13:27:36.785" v="792" actId="1076"/>
          <ac:picMkLst>
            <pc:docMk/>
            <pc:sldMk cId="937980058" sldId="274"/>
            <ac:picMk id="19" creationId="{7740966E-4919-9842-F7DB-8742AF4A67FA}"/>
          </ac:picMkLst>
        </pc:picChg>
        <pc:picChg chg="add mod">
          <ac:chgData name="karl lameh" userId="b2d6e252d2ff8446" providerId="LiveId" clId="{FCC4DA3F-BFD3-425B-B767-93D35EA406AF}" dt="2023-11-24T13:27:58.415" v="798" actId="14100"/>
          <ac:picMkLst>
            <pc:docMk/>
            <pc:sldMk cId="937980058" sldId="274"/>
            <ac:picMk id="21" creationId="{B6F973A8-1660-EC24-54CB-1C9987AC5E36}"/>
          </ac:picMkLst>
        </pc:picChg>
        <pc:picChg chg="add mod">
          <ac:chgData name="karl lameh" userId="b2d6e252d2ff8446" providerId="LiveId" clId="{FCC4DA3F-BFD3-425B-B767-93D35EA406AF}" dt="2023-11-24T13:28:52.286" v="806" actId="14100"/>
          <ac:picMkLst>
            <pc:docMk/>
            <pc:sldMk cId="937980058" sldId="274"/>
            <ac:picMk id="23" creationId="{0BD62BFD-B6CA-B4D2-BA9B-E835E60D1CE0}"/>
          </ac:picMkLst>
        </pc:picChg>
        <pc:picChg chg="add mod">
          <ac:chgData name="karl lameh" userId="b2d6e252d2ff8446" providerId="LiveId" clId="{FCC4DA3F-BFD3-425B-B767-93D35EA406AF}" dt="2023-11-24T13:28:58.020" v="809" actId="14100"/>
          <ac:picMkLst>
            <pc:docMk/>
            <pc:sldMk cId="937980058" sldId="274"/>
            <ac:picMk id="25" creationId="{9FA146E2-E9BD-68E2-B3F6-ADB009D75278}"/>
          </ac:picMkLst>
        </pc:picChg>
      </pc:sldChg>
      <pc:sldChg chg="addSp delSp modSp add del mod">
        <pc:chgData name="karl lameh" userId="b2d6e252d2ff8446" providerId="LiveId" clId="{FCC4DA3F-BFD3-425B-B767-93D35EA406AF}" dt="2023-11-24T14:47:47.827" v="1296" actId="2696"/>
        <pc:sldMkLst>
          <pc:docMk/>
          <pc:sldMk cId="984697522" sldId="275"/>
        </pc:sldMkLst>
        <pc:spChg chg="add del mod">
          <ac:chgData name="karl lameh" userId="b2d6e252d2ff8446" providerId="LiveId" clId="{FCC4DA3F-BFD3-425B-B767-93D35EA406AF}" dt="2023-11-24T12:34:18.298" v="399" actId="931"/>
          <ac:spMkLst>
            <pc:docMk/>
            <pc:sldMk cId="984697522" sldId="275"/>
            <ac:spMk id="4" creationId="{9D85857B-D031-CB47-7B03-60963FD17E3F}"/>
          </ac:spMkLst>
        </pc:spChg>
        <pc:spChg chg="mod">
          <ac:chgData name="karl lameh" userId="b2d6e252d2ff8446" providerId="LiveId" clId="{FCC4DA3F-BFD3-425B-B767-93D35EA406AF}" dt="2023-11-24T14:46:55.137" v="1290"/>
          <ac:spMkLst>
            <pc:docMk/>
            <pc:sldMk cId="984697522" sldId="275"/>
            <ac:spMk id="6" creationId="{C2E7E95B-F6CC-0886-8802-669AAF233B85}"/>
          </ac:spMkLst>
        </pc:spChg>
        <pc:spChg chg="add del">
          <ac:chgData name="karl lameh" userId="b2d6e252d2ff8446" providerId="LiveId" clId="{FCC4DA3F-BFD3-425B-B767-93D35EA406AF}" dt="2023-11-24T14:47:14.840" v="1295" actId="22"/>
          <ac:spMkLst>
            <pc:docMk/>
            <pc:sldMk cId="984697522" sldId="275"/>
            <ac:spMk id="7" creationId="{F3DFFD15-75F1-2499-7B3B-EBDA816ADD26}"/>
          </ac:spMkLst>
        </pc:spChg>
        <pc:spChg chg="del mod">
          <ac:chgData name="karl lameh" userId="b2d6e252d2ff8446" providerId="LiveId" clId="{FCC4DA3F-BFD3-425B-B767-93D35EA406AF}" dt="2023-11-24T14:47:09.364" v="1293" actId="478"/>
          <ac:spMkLst>
            <pc:docMk/>
            <pc:sldMk cId="984697522" sldId="275"/>
            <ac:spMk id="8" creationId="{4C2601EE-37C9-D7A8-0799-2B6A4CD3F9B4}"/>
          </ac:spMkLst>
        </pc:spChg>
        <pc:spChg chg="add del mod">
          <ac:chgData name="karl lameh" userId="b2d6e252d2ff8446" providerId="LiveId" clId="{FCC4DA3F-BFD3-425B-B767-93D35EA406AF}" dt="2023-11-24T13:50:03.717" v="827" actId="931"/>
          <ac:spMkLst>
            <pc:docMk/>
            <pc:sldMk cId="984697522" sldId="275"/>
            <ac:spMk id="24" creationId="{06592BCF-6797-654C-778A-CEA51ECEB88E}"/>
          </ac:spMkLst>
        </pc:spChg>
        <pc:picChg chg="add del mod">
          <ac:chgData name="karl lameh" userId="b2d6e252d2ff8446" providerId="LiveId" clId="{FCC4DA3F-BFD3-425B-B767-93D35EA406AF}" dt="2023-11-24T14:47:06.690" v="1292" actId="478"/>
          <ac:picMkLst>
            <pc:docMk/>
            <pc:sldMk cId="984697522" sldId="275"/>
            <ac:picMk id="2" creationId="{91B67ACA-242E-D7CC-DCEA-FC9B85898CC3}"/>
          </ac:picMkLst>
        </pc:picChg>
        <pc:picChg chg="add del mod">
          <ac:chgData name="karl lameh" userId="b2d6e252d2ff8446" providerId="LiveId" clId="{FCC4DA3F-BFD3-425B-B767-93D35EA406AF}" dt="2023-11-24T13:49:44.009" v="824" actId="478"/>
          <ac:picMkLst>
            <pc:docMk/>
            <pc:sldMk cId="984697522" sldId="275"/>
            <ac:picMk id="10" creationId="{CCA07A3A-BFC9-90B1-4B0C-B5EF31FDE8EB}"/>
          </ac:picMkLst>
        </pc:picChg>
        <pc:picChg chg="del">
          <ac:chgData name="karl lameh" userId="b2d6e252d2ff8446" providerId="LiveId" clId="{FCC4DA3F-BFD3-425B-B767-93D35EA406AF}" dt="2023-11-24T12:33:57.741" v="397" actId="478"/>
          <ac:picMkLst>
            <pc:docMk/>
            <pc:sldMk cId="984697522" sldId="275"/>
            <ac:picMk id="11" creationId="{4E369570-8F96-CD3B-042B-C3C64FCDF0D8}"/>
          </ac:picMkLst>
        </pc:picChg>
        <pc:picChg chg="add mod">
          <ac:chgData name="karl lameh" userId="b2d6e252d2ff8446" providerId="LiveId" clId="{FCC4DA3F-BFD3-425B-B767-93D35EA406AF}" dt="2023-11-24T12:35:12.137" v="405" actId="14100"/>
          <ac:picMkLst>
            <pc:docMk/>
            <pc:sldMk cId="984697522" sldId="275"/>
            <ac:picMk id="15" creationId="{893783ED-EF20-02C8-A5F8-2982952B1EC1}"/>
          </ac:picMkLst>
        </pc:picChg>
        <pc:picChg chg="add mod">
          <ac:chgData name="karl lameh" userId="b2d6e252d2ff8446" providerId="LiveId" clId="{FCC4DA3F-BFD3-425B-B767-93D35EA406AF}" dt="2023-11-24T12:35:35.647" v="412" actId="14100"/>
          <ac:picMkLst>
            <pc:docMk/>
            <pc:sldMk cId="984697522" sldId="275"/>
            <ac:picMk id="18" creationId="{9AE074DF-7CD5-E05C-2736-AA00EC915A98}"/>
          </ac:picMkLst>
        </pc:picChg>
        <pc:picChg chg="add mod">
          <ac:chgData name="karl lameh" userId="b2d6e252d2ff8446" providerId="LiveId" clId="{FCC4DA3F-BFD3-425B-B767-93D35EA406AF}" dt="2023-11-24T12:35:58.372" v="418" actId="14100"/>
          <ac:picMkLst>
            <pc:docMk/>
            <pc:sldMk cId="984697522" sldId="275"/>
            <ac:picMk id="20" creationId="{C9E98E76-29DB-3846-35DE-DD93C92D561B}"/>
          </ac:picMkLst>
        </pc:picChg>
        <pc:picChg chg="add mod">
          <ac:chgData name="karl lameh" userId="b2d6e252d2ff8446" providerId="LiveId" clId="{FCC4DA3F-BFD3-425B-B767-93D35EA406AF}" dt="2023-11-24T12:36:04.747" v="421" actId="1076"/>
          <ac:picMkLst>
            <pc:docMk/>
            <pc:sldMk cId="984697522" sldId="275"/>
            <ac:picMk id="22" creationId="{DCA46BE9-B936-A08D-5ED9-0069D22A271B}"/>
          </ac:picMkLst>
        </pc:picChg>
        <pc:picChg chg="add mod">
          <ac:chgData name="karl lameh" userId="b2d6e252d2ff8446" providerId="LiveId" clId="{FCC4DA3F-BFD3-425B-B767-93D35EA406AF}" dt="2023-11-24T13:50:14.138" v="830" actId="1076"/>
          <ac:picMkLst>
            <pc:docMk/>
            <pc:sldMk cId="984697522" sldId="275"/>
            <ac:picMk id="26" creationId="{BF8B8A0A-262B-1EBB-331C-3390FD35FAAD}"/>
          </ac:picMkLst>
        </pc:picChg>
        <pc:picChg chg="add mod">
          <ac:chgData name="karl lameh" userId="b2d6e252d2ff8446" providerId="LiveId" clId="{FCC4DA3F-BFD3-425B-B767-93D35EA406AF}" dt="2023-11-24T13:50:45.574" v="835" actId="14100"/>
          <ac:picMkLst>
            <pc:docMk/>
            <pc:sldMk cId="984697522" sldId="275"/>
            <ac:picMk id="29" creationId="{7C807D45-6A7A-7337-CCE8-4FE647B1771D}"/>
          </ac:picMkLst>
        </pc:picChg>
        <pc:picChg chg="add mod">
          <ac:chgData name="karl lameh" userId="b2d6e252d2ff8446" providerId="LiveId" clId="{FCC4DA3F-BFD3-425B-B767-93D35EA406AF}" dt="2023-11-24T13:50:53.360" v="837" actId="1076"/>
          <ac:picMkLst>
            <pc:docMk/>
            <pc:sldMk cId="984697522" sldId="275"/>
            <ac:picMk id="33" creationId="{2A9BE9D4-B20B-AA86-BF34-1F0E0B82772A}"/>
          </ac:picMkLst>
        </pc:picChg>
        <pc:picChg chg="add mod">
          <ac:chgData name="karl lameh" userId="b2d6e252d2ff8446" providerId="LiveId" clId="{FCC4DA3F-BFD3-425B-B767-93D35EA406AF}" dt="2023-11-24T13:51:00.187" v="840" actId="14100"/>
          <ac:picMkLst>
            <pc:docMk/>
            <pc:sldMk cId="984697522" sldId="275"/>
            <ac:picMk id="37" creationId="{15227596-80A3-D765-DA3C-AD01845A9CCF}"/>
          </ac:picMkLst>
        </pc:picChg>
        <pc:picChg chg="add mod">
          <ac:chgData name="karl lameh" userId="b2d6e252d2ff8446" providerId="LiveId" clId="{FCC4DA3F-BFD3-425B-B767-93D35EA406AF}" dt="2023-11-24T13:51:04.954" v="842" actId="1076"/>
          <ac:picMkLst>
            <pc:docMk/>
            <pc:sldMk cId="984697522" sldId="275"/>
            <ac:picMk id="39" creationId="{5E5E3DD0-D85B-B4E3-8C19-CBD7ED95B5C8}"/>
          </ac:picMkLst>
        </pc:picChg>
        <pc:picChg chg="add mod">
          <ac:chgData name="karl lameh" userId="b2d6e252d2ff8446" providerId="LiveId" clId="{FCC4DA3F-BFD3-425B-B767-93D35EA406AF}" dt="2023-11-24T13:51:19.640" v="844" actId="1076"/>
          <ac:picMkLst>
            <pc:docMk/>
            <pc:sldMk cId="984697522" sldId="275"/>
            <ac:picMk id="41" creationId="{783A7362-A696-378A-922A-F3EC6A480181}"/>
          </ac:picMkLst>
        </pc:picChg>
        <pc:picChg chg="add mod">
          <ac:chgData name="karl lameh" userId="b2d6e252d2ff8446" providerId="LiveId" clId="{FCC4DA3F-BFD3-425B-B767-93D35EA406AF}" dt="2023-11-24T13:51:41.784" v="850" actId="14100"/>
          <ac:picMkLst>
            <pc:docMk/>
            <pc:sldMk cId="984697522" sldId="275"/>
            <ac:picMk id="43" creationId="{DC0EBD21-21FF-53AA-D46E-ACAE4C8217AD}"/>
          </ac:picMkLst>
        </pc:picChg>
      </pc:sldChg>
      <pc:sldChg chg="addSp delSp modSp add del mod">
        <pc:chgData name="karl lameh" userId="b2d6e252d2ff8446" providerId="LiveId" clId="{FCC4DA3F-BFD3-425B-B767-93D35EA406AF}" dt="2023-11-24T13:49:50.344" v="825" actId="2696"/>
        <pc:sldMkLst>
          <pc:docMk/>
          <pc:sldMk cId="2463937224" sldId="276"/>
        </pc:sldMkLst>
        <pc:picChg chg="add mod">
          <ac:chgData name="karl lameh" userId="b2d6e252d2ff8446" providerId="LiveId" clId="{FCC4DA3F-BFD3-425B-B767-93D35EA406AF}" dt="2023-11-24T12:36:31.556" v="428" actId="1076"/>
          <ac:picMkLst>
            <pc:docMk/>
            <pc:sldMk cId="2463937224" sldId="276"/>
            <ac:picMk id="4" creationId="{A67068CE-146F-751E-135C-9826AA6D67E7}"/>
          </ac:picMkLst>
        </pc:picChg>
        <pc:picChg chg="add mod">
          <ac:chgData name="karl lameh" userId="b2d6e252d2ff8446" providerId="LiveId" clId="{FCC4DA3F-BFD3-425B-B767-93D35EA406AF}" dt="2023-11-24T12:36:46.135" v="434" actId="1076"/>
          <ac:picMkLst>
            <pc:docMk/>
            <pc:sldMk cId="2463937224" sldId="276"/>
            <ac:picMk id="11" creationId="{9C0AC90E-0D1C-3971-BA8D-96E21AD5E0F4}"/>
          </ac:picMkLst>
        </pc:picChg>
        <pc:picChg chg="mod">
          <ac:chgData name="karl lameh" userId="b2d6e252d2ff8446" providerId="LiveId" clId="{FCC4DA3F-BFD3-425B-B767-93D35EA406AF}" dt="2023-11-24T12:36:25.040" v="425" actId="14100"/>
          <ac:picMkLst>
            <pc:docMk/>
            <pc:sldMk cId="2463937224" sldId="276"/>
            <ac:picMk id="20" creationId="{C9E98E76-29DB-3846-35DE-DD93C92D561B}"/>
          </ac:picMkLst>
        </pc:picChg>
        <pc:picChg chg="del">
          <ac:chgData name="karl lameh" userId="b2d6e252d2ff8446" providerId="LiveId" clId="{FCC4DA3F-BFD3-425B-B767-93D35EA406AF}" dt="2023-11-24T12:36:12.594" v="423" actId="478"/>
          <ac:picMkLst>
            <pc:docMk/>
            <pc:sldMk cId="2463937224" sldId="276"/>
            <ac:picMk id="22" creationId="{DCA46BE9-B936-A08D-5ED9-0069D22A271B}"/>
          </ac:picMkLst>
        </pc:picChg>
      </pc:sldChg>
      <pc:sldChg chg="delSp add del mod">
        <pc:chgData name="karl lameh" userId="b2d6e252d2ff8446" providerId="LiveId" clId="{FCC4DA3F-BFD3-425B-B767-93D35EA406AF}" dt="2023-11-24T13:49:54.561" v="826" actId="2696"/>
        <pc:sldMkLst>
          <pc:docMk/>
          <pc:sldMk cId="4142825850" sldId="277"/>
        </pc:sldMkLst>
        <pc:picChg chg="del">
          <ac:chgData name="karl lameh" userId="b2d6e252d2ff8446" providerId="LiveId" clId="{FCC4DA3F-BFD3-425B-B767-93D35EA406AF}" dt="2023-11-24T12:36:55.097" v="438" actId="478"/>
          <ac:picMkLst>
            <pc:docMk/>
            <pc:sldMk cId="4142825850" sldId="277"/>
            <ac:picMk id="4" creationId="{A67068CE-146F-751E-135C-9826AA6D67E7}"/>
          </ac:picMkLst>
        </pc:picChg>
        <pc:picChg chg="del">
          <ac:chgData name="karl lameh" userId="b2d6e252d2ff8446" providerId="LiveId" clId="{FCC4DA3F-BFD3-425B-B767-93D35EA406AF}" dt="2023-11-24T12:36:53.453" v="437" actId="478"/>
          <ac:picMkLst>
            <pc:docMk/>
            <pc:sldMk cId="4142825850" sldId="277"/>
            <ac:picMk id="11" creationId="{9C0AC90E-0D1C-3971-BA8D-96E21AD5E0F4}"/>
          </ac:picMkLst>
        </pc:picChg>
        <pc:picChg chg="del">
          <ac:chgData name="karl lameh" userId="b2d6e252d2ff8446" providerId="LiveId" clId="{FCC4DA3F-BFD3-425B-B767-93D35EA406AF}" dt="2023-11-24T12:36:51.743" v="436" actId="478"/>
          <ac:picMkLst>
            <pc:docMk/>
            <pc:sldMk cId="4142825850" sldId="277"/>
            <ac:picMk id="20" creationId="{C9E98E76-29DB-3846-35DE-DD93C92D561B}"/>
          </ac:picMkLst>
        </pc:picChg>
      </pc:sldChg>
      <pc:sldChg chg="addSp delSp modSp add mod ord">
        <pc:chgData name="karl lameh" userId="b2d6e252d2ff8446" providerId="LiveId" clId="{FCC4DA3F-BFD3-425B-B767-93D35EA406AF}" dt="2023-11-24T17:35:54.386" v="2420" actId="478"/>
        <pc:sldMkLst>
          <pc:docMk/>
          <pc:sldMk cId="2066646442" sldId="278"/>
        </pc:sldMkLst>
        <pc:spChg chg="add del mod">
          <ac:chgData name="karl lameh" userId="b2d6e252d2ff8446" providerId="LiveId" clId="{FCC4DA3F-BFD3-425B-B767-93D35EA406AF}" dt="2023-11-24T12:38:17.631" v="442" actId="931"/>
          <ac:spMkLst>
            <pc:docMk/>
            <pc:sldMk cId="2066646442" sldId="278"/>
            <ac:spMk id="4" creationId="{0DFA5AE3-BD14-9B89-5D45-37837C854686}"/>
          </ac:spMkLst>
        </pc:spChg>
        <pc:spChg chg="del">
          <ac:chgData name="karl lameh" userId="b2d6e252d2ff8446" providerId="LiveId" clId="{FCC4DA3F-BFD3-425B-B767-93D35EA406AF}" dt="2023-11-24T17:35:54.386" v="2420" actId="478"/>
          <ac:spMkLst>
            <pc:docMk/>
            <pc:sldMk cId="2066646442" sldId="278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1:17.953" v="1456" actId="403"/>
          <ac:spMkLst>
            <pc:docMk/>
            <pc:sldMk cId="2066646442" sldId="278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7:45.424" v="1003"/>
          <ac:picMkLst>
            <pc:docMk/>
            <pc:sldMk cId="2066646442" sldId="278"/>
            <ac:picMk id="2" creationId="{EB8F8C0A-4BE3-1479-3401-3A81F807A6E8}"/>
          </ac:picMkLst>
        </pc:picChg>
        <pc:picChg chg="del">
          <ac:chgData name="karl lameh" userId="b2d6e252d2ff8446" providerId="LiveId" clId="{FCC4DA3F-BFD3-425B-B767-93D35EA406AF}" dt="2023-11-24T12:37:23.957" v="440" actId="478"/>
          <ac:picMkLst>
            <pc:docMk/>
            <pc:sldMk cId="2066646442" sldId="278"/>
            <ac:picMk id="10" creationId="{CCA07A3A-BFC9-90B1-4B0C-B5EF31FDE8EB}"/>
          </ac:picMkLst>
        </pc:picChg>
        <pc:picChg chg="add mod">
          <ac:chgData name="karl lameh" userId="b2d6e252d2ff8446" providerId="LiveId" clId="{FCC4DA3F-BFD3-425B-B767-93D35EA406AF}" dt="2023-11-24T12:38:17.631" v="442" actId="931"/>
          <ac:picMkLst>
            <pc:docMk/>
            <pc:sldMk cId="2066646442" sldId="278"/>
            <ac:picMk id="11" creationId="{1732169E-E43C-84D9-9607-657AAF0E3325}"/>
          </ac:picMkLst>
        </pc:picChg>
        <pc:picChg chg="add mod">
          <ac:chgData name="karl lameh" userId="b2d6e252d2ff8446" providerId="LiveId" clId="{FCC4DA3F-BFD3-425B-B767-93D35EA406AF}" dt="2023-11-24T12:38:36.439" v="445" actId="14100"/>
          <ac:picMkLst>
            <pc:docMk/>
            <pc:sldMk cId="2066646442" sldId="278"/>
            <ac:picMk id="17" creationId="{9493556A-4628-ABA4-B16F-37BA42E014B1}"/>
          </ac:picMkLst>
        </pc:picChg>
        <pc:picChg chg="add mod">
          <ac:chgData name="karl lameh" userId="b2d6e252d2ff8446" providerId="LiveId" clId="{FCC4DA3F-BFD3-425B-B767-93D35EA406AF}" dt="2023-11-24T12:39:10.267" v="453" actId="14100"/>
          <ac:picMkLst>
            <pc:docMk/>
            <pc:sldMk cId="2066646442" sldId="278"/>
            <ac:picMk id="20" creationId="{6675290D-5DFD-4D4D-1683-AADBE68F7BA1}"/>
          </ac:picMkLst>
        </pc:picChg>
        <pc:picChg chg="add mod">
          <ac:chgData name="karl lameh" userId="b2d6e252d2ff8446" providerId="LiveId" clId="{FCC4DA3F-BFD3-425B-B767-93D35EA406AF}" dt="2023-11-24T12:39:42.893" v="460" actId="14100"/>
          <ac:picMkLst>
            <pc:docMk/>
            <pc:sldMk cId="2066646442" sldId="278"/>
            <ac:picMk id="22" creationId="{6FE03A60-9E4C-7762-2DDF-AE17A2D0103C}"/>
          </ac:picMkLst>
        </pc:picChg>
      </pc:sldChg>
      <pc:sldChg chg="addSp delSp modSp add mod ord modTransition">
        <pc:chgData name="karl lameh" userId="b2d6e252d2ff8446" providerId="LiveId" clId="{FCC4DA3F-BFD3-425B-B767-93D35EA406AF}" dt="2023-11-24T16:47:33.992" v="1846" actId="14100"/>
        <pc:sldMkLst>
          <pc:docMk/>
          <pc:sldMk cId="2566823838" sldId="279"/>
        </pc:sldMkLst>
        <pc:spChg chg="mod">
          <ac:chgData name="karl lameh" userId="b2d6e252d2ff8446" providerId="LiveId" clId="{FCC4DA3F-BFD3-425B-B767-93D35EA406AF}" dt="2023-11-24T16:47:33.992" v="1846" actId="14100"/>
          <ac:spMkLst>
            <pc:docMk/>
            <pc:sldMk cId="2566823838" sldId="279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1:26.126" v="1459" actId="113"/>
          <ac:spMkLst>
            <pc:docMk/>
            <pc:sldMk cId="2566823838" sldId="279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7:41.073" v="1002"/>
          <ac:picMkLst>
            <pc:docMk/>
            <pc:sldMk cId="2566823838" sldId="279"/>
            <ac:picMk id="2" creationId="{F721EACC-35FE-77BD-A720-A9A8D83060B2}"/>
          </ac:picMkLst>
        </pc:picChg>
        <pc:picChg chg="add del mod">
          <ac:chgData name="karl lameh" userId="b2d6e252d2ff8446" providerId="LiveId" clId="{FCC4DA3F-BFD3-425B-B767-93D35EA406AF}" dt="2023-11-24T13:07:33.240" v="654" actId="478"/>
          <ac:picMkLst>
            <pc:docMk/>
            <pc:sldMk cId="2566823838" sldId="279"/>
            <ac:picMk id="4" creationId="{2C162C18-3679-547E-9973-21298B149B8F}"/>
          </ac:picMkLst>
        </pc:picChg>
        <pc:picChg chg="add del mod">
          <ac:chgData name="karl lameh" userId="b2d6e252d2ff8446" providerId="LiveId" clId="{FCC4DA3F-BFD3-425B-B767-93D35EA406AF}" dt="2023-11-24T15:29:18.248" v="1544" actId="478"/>
          <ac:picMkLst>
            <pc:docMk/>
            <pc:sldMk cId="2566823838" sldId="279"/>
            <ac:picMk id="7" creationId="{2C65DE3F-7C18-9198-3EDB-C2BA377A09A4}"/>
          </ac:picMkLst>
        </pc:picChg>
        <pc:picChg chg="add mod">
          <ac:chgData name="karl lameh" userId="b2d6e252d2ff8446" providerId="LiveId" clId="{FCC4DA3F-BFD3-425B-B767-93D35EA406AF}" dt="2023-11-24T12:48:32.447" v="550" actId="1076"/>
          <ac:picMkLst>
            <pc:docMk/>
            <pc:sldMk cId="2566823838" sldId="279"/>
            <ac:picMk id="10" creationId="{5CA4381B-2613-41F2-A425-9B05E57B6578}"/>
          </ac:picMkLst>
        </pc:picChg>
        <pc:picChg chg="add mod">
          <ac:chgData name="karl lameh" userId="b2d6e252d2ff8446" providerId="LiveId" clId="{FCC4DA3F-BFD3-425B-B767-93D35EA406AF}" dt="2023-11-24T13:21:34.853" v="740" actId="1076"/>
          <ac:picMkLst>
            <pc:docMk/>
            <pc:sldMk cId="2566823838" sldId="279"/>
            <ac:picMk id="19" creationId="{EB388B88-4AA3-549C-3ECF-C41350128ABD}"/>
          </ac:picMkLst>
        </pc:picChg>
        <pc:picChg chg="add del mod">
          <ac:chgData name="karl lameh" userId="b2d6e252d2ff8446" providerId="LiveId" clId="{FCC4DA3F-BFD3-425B-B767-93D35EA406AF}" dt="2023-11-24T15:29:20.244" v="1545" actId="478"/>
          <ac:picMkLst>
            <pc:docMk/>
            <pc:sldMk cId="2566823838" sldId="279"/>
            <ac:picMk id="21" creationId="{AE3DBDE1-9F59-50A0-5DC8-67585BDD60AA}"/>
          </ac:picMkLst>
        </pc:picChg>
        <pc:picChg chg="del mod">
          <ac:chgData name="karl lameh" userId="b2d6e252d2ff8446" providerId="LiveId" clId="{FCC4DA3F-BFD3-425B-B767-93D35EA406AF}" dt="2023-11-24T13:07:16.049" v="652" actId="478"/>
          <ac:picMkLst>
            <pc:docMk/>
            <pc:sldMk cId="2566823838" sldId="279"/>
            <ac:picMk id="22" creationId="{6FE03A60-9E4C-7762-2DDF-AE17A2D0103C}"/>
          </ac:picMkLst>
        </pc:picChg>
        <pc:picChg chg="add mod">
          <ac:chgData name="karl lameh" userId="b2d6e252d2ff8446" providerId="LiveId" clId="{FCC4DA3F-BFD3-425B-B767-93D35EA406AF}" dt="2023-11-24T13:21:45.853" v="743" actId="1076"/>
          <ac:picMkLst>
            <pc:docMk/>
            <pc:sldMk cId="2566823838" sldId="279"/>
            <ac:picMk id="23" creationId="{D37F0820-08D4-6C3F-96FE-A4608D18B95E}"/>
          </ac:picMkLst>
        </pc:picChg>
        <pc:picChg chg="add mod">
          <ac:chgData name="karl lameh" userId="b2d6e252d2ff8446" providerId="LiveId" clId="{FCC4DA3F-BFD3-425B-B767-93D35EA406AF}" dt="2023-11-24T13:21:58.802" v="746" actId="1076"/>
          <ac:picMkLst>
            <pc:docMk/>
            <pc:sldMk cId="2566823838" sldId="279"/>
            <ac:picMk id="25" creationId="{4178FF8A-5746-D997-2D67-34AA245A51D3}"/>
          </ac:picMkLst>
        </pc:picChg>
        <pc:picChg chg="add mod">
          <ac:chgData name="karl lameh" userId="b2d6e252d2ff8446" providerId="LiveId" clId="{FCC4DA3F-BFD3-425B-B767-93D35EA406AF}" dt="2023-11-24T13:22:10.410" v="748" actId="1076"/>
          <ac:picMkLst>
            <pc:docMk/>
            <pc:sldMk cId="2566823838" sldId="279"/>
            <ac:picMk id="27" creationId="{A4A83DD0-B4E3-305A-AA11-C85A30B73AED}"/>
          </ac:picMkLst>
        </pc:picChg>
        <pc:picChg chg="add mod">
          <ac:chgData name="karl lameh" userId="b2d6e252d2ff8446" providerId="LiveId" clId="{FCC4DA3F-BFD3-425B-B767-93D35EA406AF}" dt="2023-11-24T13:22:16.400" v="751" actId="1076"/>
          <ac:picMkLst>
            <pc:docMk/>
            <pc:sldMk cId="2566823838" sldId="279"/>
            <ac:picMk id="31" creationId="{6EE88B9E-D8ED-CDEF-B7E3-91C880AE2967}"/>
          </ac:picMkLst>
        </pc:picChg>
        <pc:picChg chg="add mod">
          <ac:chgData name="karl lameh" userId="b2d6e252d2ff8446" providerId="LiveId" clId="{FCC4DA3F-BFD3-425B-B767-93D35EA406AF}" dt="2023-11-24T13:22:27.785" v="753" actId="1076"/>
          <ac:picMkLst>
            <pc:docMk/>
            <pc:sldMk cId="2566823838" sldId="279"/>
            <ac:picMk id="35" creationId="{E465BABF-5EF3-7F66-DE7C-7B36074B9D7B}"/>
          </ac:picMkLst>
        </pc:picChg>
        <pc:picChg chg="del">
          <ac:chgData name="karl lameh" userId="b2d6e252d2ff8446" providerId="LiveId" clId="{FCC4DA3F-BFD3-425B-B767-93D35EA406AF}" dt="2023-11-24T13:07:20.738" v="653" actId="478"/>
          <ac:picMkLst>
            <pc:docMk/>
            <pc:sldMk cId="2566823838" sldId="279"/>
            <ac:picMk id="36" creationId="{4AF2A52F-1033-603F-EF5E-25B0ACAC247D}"/>
          </ac:picMkLst>
        </pc:picChg>
        <pc:picChg chg="add mod">
          <ac:chgData name="karl lameh" userId="b2d6e252d2ff8446" providerId="LiveId" clId="{FCC4DA3F-BFD3-425B-B767-93D35EA406AF}" dt="2023-11-24T13:22:42.216" v="756" actId="14100"/>
          <ac:picMkLst>
            <pc:docMk/>
            <pc:sldMk cId="2566823838" sldId="279"/>
            <ac:picMk id="38" creationId="{30DFA2BB-36BA-F43E-23CF-C0BEA446A01C}"/>
          </ac:picMkLst>
        </pc:picChg>
        <pc:picChg chg="add mod">
          <ac:chgData name="karl lameh" userId="b2d6e252d2ff8446" providerId="LiveId" clId="{FCC4DA3F-BFD3-425B-B767-93D35EA406AF}" dt="2023-11-24T13:22:51.690" v="759" actId="14100"/>
          <ac:picMkLst>
            <pc:docMk/>
            <pc:sldMk cId="2566823838" sldId="279"/>
            <ac:picMk id="40" creationId="{154EA3D5-6C59-C88C-810A-B726C5DBBB5C}"/>
          </ac:picMkLst>
        </pc:picChg>
      </pc:sldChg>
      <pc:sldChg chg="addSp delSp modSp add del mod">
        <pc:chgData name="karl lameh" userId="b2d6e252d2ff8446" providerId="LiveId" clId="{FCC4DA3F-BFD3-425B-B767-93D35EA406AF}" dt="2023-11-24T13:07:38.112" v="655" actId="2696"/>
        <pc:sldMkLst>
          <pc:docMk/>
          <pc:sldMk cId="1064157409" sldId="280"/>
        </pc:sldMkLst>
        <pc:picChg chg="del">
          <ac:chgData name="karl lameh" userId="b2d6e252d2ff8446" providerId="LiveId" clId="{FCC4DA3F-BFD3-425B-B767-93D35EA406AF}" dt="2023-11-24T12:40:17.226" v="469" actId="478"/>
          <ac:picMkLst>
            <pc:docMk/>
            <pc:sldMk cId="1064157409" sldId="280"/>
            <ac:picMk id="4" creationId="{2C162C18-3679-547E-9973-21298B149B8F}"/>
          </ac:picMkLst>
        </pc:picChg>
        <pc:picChg chg="add mod">
          <ac:chgData name="karl lameh" userId="b2d6e252d2ff8446" providerId="LiveId" clId="{FCC4DA3F-BFD3-425B-B767-93D35EA406AF}" dt="2023-11-24T12:47:59.786" v="545" actId="1076"/>
          <ac:picMkLst>
            <pc:docMk/>
            <pc:sldMk cId="1064157409" sldId="280"/>
            <ac:picMk id="7" creationId="{B756AD58-00E0-6CC2-0DD9-336A10EA9190}"/>
          </ac:picMkLst>
        </pc:picChg>
        <pc:picChg chg="del">
          <ac:chgData name="karl lameh" userId="b2d6e252d2ff8446" providerId="LiveId" clId="{FCC4DA3F-BFD3-425B-B767-93D35EA406AF}" dt="2023-11-24T12:40:18.953" v="470" actId="478"/>
          <ac:picMkLst>
            <pc:docMk/>
            <pc:sldMk cId="1064157409" sldId="280"/>
            <ac:picMk id="22" creationId="{6FE03A60-9E4C-7762-2DDF-AE17A2D0103C}"/>
          </ac:picMkLst>
        </pc:picChg>
      </pc:sldChg>
      <pc:sldChg chg="addSp delSp modSp add mod ord modTransition">
        <pc:chgData name="karl lameh" userId="b2d6e252d2ff8446" providerId="LiveId" clId="{FCC4DA3F-BFD3-425B-B767-93D35EA406AF}" dt="2023-11-27T12:35:52.543" v="3057"/>
        <pc:sldMkLst>
          <pc:docMk/>
          <pc:sldMk cId="760800654" sldId="281"/>
        </pc:sldMkLst>
        <pc:spChg chg="add del mod">
          <ac:chgData name="karl lameh" userId="b2d6e252d2ff8446" providerId="LiveId" clId="{FCC4DA3F-BFD3-425B-B767-93D35EA406AF}" dt="2023-11-24T16:39:17.062" v="1816" actId="478"/>
          <ac:spMkLst>
            <pc:docMk/>
            <pc:sldMk cId="760800654" sldId="281"/>
            <ac:spMk id="6" creationId="{C2E7E95B-F6CC-0886-8802-669AAF233B85}"/>
          </ac:spMkLst>
        </pc:spChg>
        <pc:spChg chg="add mod">
          <ac:chgData name="karl lameh" userId="b2d6e252d2ff8446" providerId="LiveId" clId="{FCC4DA3F-BFD3-425B-B767-93D35EA406AF}" dt="2023-11-24T16:07:15.252" v="1688" actId="20577"/>
          <ac:spMkLst>
            <pc:docMk/>
            <pc:sldMk cId="760800654" sldId="281"/>
            <ac:spMk id="7" creationId="{D0DD54DA-BC98-6F8A-5AA7-B86472F737EB}"/>
          </ac:spMkLst>
        </pc:spChg>
        <pc:spChg chg="add del mod">
          <ac:chgData name="karl lameh" userId="b2d6e252d2ff8446" providerId="LiveId" clId="{FCC4DA3F-BFD3-425B-B767-93D35EA406AF}" dt="2023-11-24T16:39:11.238" v="1814" actId="11529"/>
          <ac:spMkLst>
            <pc:docMk/>
            <pc:sldMk cId="760800654" sldId="281"/>
            <ac:spMk id="8" creationId="{17E0FA19-2C0B-2141-C325-3E16B7CF45BF}"/>
          </ac:spMkLst>
        </pc:spChg>
        <pc:spChg chg="del mod">
          <ac:chgData name="karl lameh" userId="b2d6e252d2ff8446" providerId="LiveId" clId="{FCC4DA3F-BFD3-425B-B767-93D35EA406AF}" dt="2023-11-24T14:43:57.340" v="1252" actId="478"/>
          <ac:spMkLst>
            <pc:docMk/>
            <pc:sldMk cId="760800654" sldId="281"/>
            <ac:spMk id="8" creationId="{4C2601EE-37C9-D7A8-0799-2B6A4CD3F9B4}"/>
          </ac:spMkLst>
        </pc:spChg>
        <pc:spChg chg="add del mod">
          <ac:chgData name="karl lameh" userId="b2d6e252d2ff8446" providerId="LiveId" clId="{FCC4DA3F-BFD3-425B-B767-93D35EA406AF}" dt="2023-11-24T16:39:17.062" v="1816" actId="478"/>
          <ac:spMkLst>
            <pc:docMk/>
            <pc:sldMk cId="760800654" sldId="281"/>
            <ac:spMk id="14" creationId="{2279050B-51EA-AF94-5354-061F35FEAFE9}"/>
          </ac:spMkLst>
        </pc:spChg>
        <pc:picChg chg="add mod">
          <ac:chgData name="karl lameh" userId="b2d6e252d2ff8446" providerId="LiveId" clId="{FCC4DA3F-BFD3-425B-B767-93D35EA406AF}" dt="2023-11-24T14:28:32.565" v="1016" actId="14100"/>
          <ac:picMkLst>
            <pc:docMk/>
            <pc:sldMk cId="760800654" sldId="281"/>
            <ac:picMk id="2" creationId="{A6508162-5599-EFDA-E0C5-5AB9D198808B}"/>
          </ac:picMkLst>
        </pc:picChg>
        <pc:picChg chg="add mod">
          <ac:chgData name="karl lameh" userId="b2d6e252d2ff8446" providerId="LiveId" clId="{FCC4DA3F-BFD3-425B-B767-93D35EA406AF}" dt="2023-11-24T12:44:23.349" v="514" actId="1076"/>
          <ac:picMkLst>
            <pc:docMk/>
            <pc:sldMk cId="760800654" sldId="281"/>
            <ac:picMk id="4" creationId="{616CA6B7-9DBE-9B78-93AF-FED27B293F0B}"/>
          </ac:picMkLst>
        </pc:picChg>
        <pc:picChg chg="mod">
          <ac:chgData name="karl lameh" userId="b2d6e252d2ff8446" providerId="LiveId" clId="{FCC4DA3F-BFD3-425B-B767-93D35EA406AF}" dt="2023-11-24T12:45:05.007" v="522" actId="1076"/>
          <ac:picMkLst>
            <pc:docMk/>
            <pc:sldMk cId="760800654" sldId="281"/>
            <ac:picMk id="10" creationId="{4F22F6A3-94A2-C12B-86A0-6B04B3DA6BF3}"/>
          </ac:picMkLst>
        </pc:picChg>
        <pc:picChg chg="add mod">
          <ac:chgData name="karl lameh" userId="b2d6e252d2ff8446" providerId="LiveId" clId="{FCC4DA3F-BFD3-425B-B767-93D35EA406AF}" dt="2023-11-24T12:44:30.588" v="517" actId="14100"/>
          <ac:picMkLst>
            <pc:docMk/>
            <pc:sldMk cId="760800654" sldId="281"/>
            <ac:picMk id="11" creationId="{3942DA7B-8600-645C-80DF-E779DF289DB4}"/>
          </ac:picMkLst>
        </pc:picChg>
        <pc:picChg chg="del">
          <ac:chgData name="karl lameh" userId="b2d6e252d2ff8446" providerId="LiveId" clId="{FCC4DA3F-BFD3-425B-B767-93D35EA406AF}" dt="2023-11-24T12:44:11.388" v="511" actId="478"/>
          <ac:picMkLst>
            <pc:docMk/>
            <pc:sldMk cId="760800654" sldId="281"/>
            <ac:picMk id="12" creationId="{3E469C1F-E611-337D-CD1C-2C8DF6AC0D2D}"/>
          </ac:picMkLst>
        </pc:picChg>
        <pc:picChg chg="del">
          <ac:chgData name="karl lameh" userId="b2d6e252d2ff8446" providerId="LiveId" clId="{FCC4DA3F-BFD3-425B-B767-93D35EA406AF}" dt="2023-11-24T12:44:13.115" v="512" actId="478"/>
          <ac:picMkLst>
            <pc:docMk/>
            <pc:sldMk cId="760800654" sldId="281"/>
            <ac:picMk id="14" creationId="{DD2791E9-D5E9-3F3C-5410-54F0E1D43024}"/>
          </ac:picMkLst>
        </pc:picChg>
        <pc:picChg chg="add mod">
          <ac:chgData name="karl lameh" userId="b2d6e252d2ff8446" providerId="LiveId" clId="{FCC4DA3F-BFD3-425B-B767-93D35EA406AF}" dt="2023-11-24T12:44:42.860" v="520" actId="14100"/>
          <ac:picMkLst>
            <pc:docMk/>
            <pc:sldMk cId="760800654" sldId="281"/>
            <ac:picMk id="16" creationId="{4234D15B-607F-FE61-2D98-1A1C7C99081D}"/>
          </ac:picMkLst>
        </pc:picChg>
        <pc:picChg chg="add mod">
          <ac:chgData name="karl lameh" userId="b2d6e252d2ff8446" providerId="LiveId" clId="{FCC4DA3F-BFD3-425B-B767-93D35EA406AF}" dt="2023-11-24T12:45:10.659" v="524" actId="1076"/>
          <ac:picMkLst>
            <pc:docMk/>
            <pc:sldMk cId="760800654" sldId="281"/>
            <ac:picMk id="20" creationId="{CFD3B1EB-21DE-76BB-2EC1-9F9B1877D4E9}"/>
          </ac:picMkLst>
        </pc:picChg>
        <pc:picChg chg="add mod">
          <ac:chgData name="karl lameh" userId="b2d6e252d2ff8446" providerId="LiveId" clId="{FCC4DA3F-BFD3-425B-B767-93D35EA406AF}" dt="2023-11-24T12:45:28.751" v="529" actId="1076"/>
          <ac:picMkLst>
            <pc:docMk/>
            <pc:sldMk cId="760800654" sldId="281"/>
            <ac:picMk id="24" creationId="{A5190755-93EE-7904-05FA-8BADC36D33E4}"/>
          </ac:picMkLst>
        </pc:picChg>
        <pc:picChg chg="add mod">
          <ac:chgData name="karl lameh" userId="b2d6e252d2ff8446" providerId="LiveId" clId="{FCC4DA3F-BFD3-425B-B767-93D35EA406AF}" dt="2023-11-24T12:45:36.788" v="531" actId="1076"/>
          <ac:picMkLst>
            <pc:docMk/>
            <pc:sldMk cId="760800654" sldId="281"/>
            <ac:picMk id="26" creationId="{08BD3E25-2C70-331B-B6E8-220752640896}"/>
          </ac:picMkLst>
        </pc:picChg>
      </pc:sldChg>
      <pc:sldChg chg="addSp delSp modSp add mod ord modAnim">
        <pc:chgData name="karl lameh" userId="b2d6e252d2ff8446" providerId="LiveId" clId="{FCC4DA3F-BFD3-425B-B767-93D35EA406AF}" dt="2023-11-24T16:47:17.983" v="1845" actId="14100"/>
        <pc:sldMkLst>
          <pc:docMk/>
          <pc:sldMk cId="3383545897" sldId="282"/>
        </pc:sldMkLst>
        <pc:spChg chg="add del mod">
          <ac:chgData name="karl lameh" userId="b2d6e252d2ff8446" providerId="LiveId" clId="{FCC4DA3F-BFD3-425B-B767-93D35EA406AF}" dt="2023-11-24T12:53:49.235" v="571" actId="931"/>
          <ac:spMkLst>
            <pc:docMk/>
            <pc:sldMk cId="3383545897" sldId="282"/>
            <ac:spMk id="4" creationId="{ABD7F039-81D3-BE79-E4F8-ABB5FE58FF08}"/>
          </ac:spMkLst>
        </pc:spChg>
        <pc:spChg chg="del">
          <ac:chgData name="karl lameh" userId="b2d6e252d2ff8446" providerId="LiveId" clId="{FCC4DA3F-BFD3-425B-B767-93D35EA406AF}" dt="2023-11-24T15:30:59.578" v="1549" actId="478"/>
          <ac:spMkLst>
            <pc:docMk/>
            <pc:sldMk cId="3383545897" sldId="282"/>
            <ac:spMk id="6" creationId="{C2E7E95B-F6CC-0886-8802-669AAF233B85}"/>
          </ac:spMkLst>
        </pc:spChg>
        <pc:spChg chg="del mod">
          <ac:chgData name="karl lameh" userId="b2d6e252d2ff8446" providerId="LiveId" clId="{FCC4DA3F-BFD3-425B-B767-93D35EA406AF}" dt="2023-11-24T15:31:13.232" v="1554" actId="478"/>
          <ac:spMkLst>
            <pc:docMk/>
            <pc:sldMk cId="3383545897" sldId="282"/>
            <ac:spMk id="8" creationId="{4C2601EE-37C9-D7A8-0799-2B6A4CD3F9B4}"/>
          </ac:spMkLst>
        </pc:spChg>
        <pc:spChg chg="add del mod">
          <ac:chgData name="karl lameh" userId="b2d6e252d2ff8446" providerId="LiveId" clId="{FCC4DA3F-BFD3-425B-B767-93D35EA406AF}" dt="2023-11-24T15:30:52.093" v="1547"/>
          <ac:spMkLst>
            <pc:docMk/>
            <pc:sldMk cId="3383545897" sldId="282"/>
            <ac:spMk id="10" creationId="{7C59CB08-D925-8124-4608-E05E7B8F753E}"/>
          </ac:spMkLst>
        </pc:spChg>
        <pc:spChg chg="add mod">
          <ac:chgData name="karl lameh" userId="b2d6e252d2ff8446" providerId="LiveId" clId="{FCC4DA3F-BFD3-425B-B767-93D35EA406AF}" dt="2023-11-24T16:47:17.983" v="1845" actId="14100"/>
          <ac:spMkLst>
            <pc:docMk/>
            <pc:sldMk cId="3383545897" sldId="282"/>
            <ac:spMk id="19" creationId="{E2F88EB3-6B84-E48E-AF29-2E3E37C19858}"/>
          </ac:spMkLst>
        </pc:spChg>
        <pc:picChg chg="add mod">
          <ac:chgData name="karl lameh" userId="b2d6e252d2ff8446" providerId="LiveId" clId="{FCC4DA3F-BFD3-425B-B767-93D35EA406AF}" dt="2023-11-24T14:27:30.838" v="999" actId="1076"/>
          <ac:picMkLst>
            <pc:docMk/>
            <pc:sldMk cId="3383545897" sldId="282"/>
            <ac:picMk id="2" creationId="{E9878597-5AE0-EA98-E388-C87D4DE7C92D}"/>
          </ac:picMkLst>
        </pc:picChg>
        <pc:picChg chg="del">
          <ac:chgData name="karl lameh" userId="b2d6e252d2ff8446" providerId="LiveId" clId="{FCC4DA3F-BFD3-425B-B767-93D35EA406AF}" dt="2023-11-24T12:53:41.874" v="570" actId="478"/>
          <ac:picMkLst>
            <pc:docMk/>
            <pc:sldMk cId="3383545897" sldId="282"/>
            <ac:picMk id="11" creationId="{1732169E-E43C-84D9-9607-657AAF0E3325}"/>
          </ac:picMkLst>
        </pc:picChg>
        <pc:picChg chg="add mod">
          <ac:chgData name="karl lameh" userId="b2d6e252d2ff8446" providerId="LiveId" clId="{FCC4DA3F-BFD3-425B-B767-93D35EA406AF}" dt="2023-11-24T15:31:31.499" v="1558" actId="1076"/>
          <ac:picMkLst>
            <pc:docMk/>
            <pc:sldMk cId="3383545897" sldId="282"/>
            <ac:picMk id="11" creationId="{B06294A9-F96E-A255-F4B9-7844A6F377B4}"/>
          </ac:picMkLst>
        </pc:picChg>
        <pc:picChg chg="add del mod">
          <ac:chgData name="karl lameh" userId="b2d6e252d2ff8446" providerId="LiveId" clId="{FCC4DA3F-BFD3-425B-B767-93D35EA406AF}" dt="2023-11-24T15:29:51.759" v="1546" actId="478"/>
          <ac:picMkLst>
            <pc:docMk/>
            <pc:sldMk cId="3383545897" sldId="282"/>
            <ac:picMk id="13" creationId="{3E11DCBA-E658-667D-8439-FF01C5CAB047}"/>
          </ac:picMkLst>
        </pc:picChg>
        <pc:picChg chg="add mod">
          <ac:chgData name="karl lameh" userId="b2d6e252d2ff8446" providerId="LiveId" clId="{FCC4DA3F-BFD3-425B-B767-93D35EA406AF}" dt="2023-11-24T12:54:46.296" v="581" actId="14100"/>
          <ac:picMkLst>
            <pc:docMk/>
            <pc:sldMk cId="3383545897" sldId="282"/>
            <ac:picMk id="21" creationId="{42C71AE8-7C12-B217-E16F-010C011973D6}"/>
          </ac:picMkLst>
        </pc:picChg>
      </pc:sldChg>
      <pc:sldChg chg="addSp delSp modSp add del mod ord modTransition">
        <pc:chgData name="karl lameh" userId="b2d6e252d2ff8446" providerId="LiveId" clId="{FCC4DA3F-BFD3-425B-B767-93D35EA406AF}" dt="2023-11-24T15:33:21.165" v="1571" actId="2696"/>
        <pc:sldMkLst>
          <pc:docMk/>
          <pc:sldMk cId="4133480307" sldId="283"/>
        </pc:sldMkLst>
        <pc:spChg chg="mod">
          <ac:chgData name="karl lameh" userId="b2d6e252d2ff8446" providerId="LiveId" clId="{FCC4DA3F-BFD3-425B-B767-93D35EA406AF}" dt="2023-11-24T15:32:20.528" v="1563" actId="20577"/>
          <ac:spMkLst>
            <pc:docMk/>
            <pc:sldMk cId="4133480307" sldId="283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0:39.177" v="1453" actId="404"/>
          <ac:spMkLst>
            <pc:docMk/>
            <pc:sldMk cId="4133480307" sldId="283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7:36.416" v="1001" actId="1076"/>
          <ac:picMkLst>
            <pc:docMk/>
            <pc:sldMk cId="4133480307" sldId="283"/>
            <ac:picMk id="2" creationId="{00775433-8C9F-D5BF-B446-36D7AF9B029D}"/>
          </ac:picMkLst>
        </pc:picChg>
        <pc:picChg chg="del">
          <ac:chgData name="karl lameh" userId="b2d6e252d2ff8446" providerId="LiveId" clId="{FCC4DA3F-BFD3-425B-B767-93D35EA406AF}" dt="2023-11-24T12:54:52.727" v="583" actId="478"/>
          <ac:picMkLst>
            <pc:docMk/>
            <pc:sldMk cId="4133480307" sldId="283"/>
            <ac:picMk id="21" creationId="{42C71AE8-7C12-B217-E16F-010C011973D6}"/>
          </ac:picMkLst>
        </pc:picChg>
      </pc:sldChg>
      <pc:sldChg chg="addSp delSp modSp add del mod ord delAnim modAnim">
        <pc:chgData name="karl lameh" userId="b2d6e252d2ff8446" providerId="LiveId" clId="{FCC4DA3F-BFD3-425B-B767-93D35EA406AF}" dt="2023-11-24T15:17:07.804" v="1525" actId="2696"/>
        <pc:sldMkLst>
          <pc:docMk/>
          <pc:sldMk cId="3448932149" sldId="284"/>
        </pc:sldMkLst>
        <pc:spChg chg="add del mod">
          <ac:chgData name="karl lameh" userId="b2d6e252d2ff8446" providerId="LiveId" clId="{FCC4DA3F-BFD3-425B-B767-93D35EA406AF}" dt="2023-11-24T12:58:03.904" v="586" actId="931"/>
          <ac:spMkLst>
            <pc:docMk/>
            <pc:sldMk cId="3448932149" sldId="284"/>
            <ac:spMk id="4" creationId="{E18D9EBC-4075-4735-35E1-F9AB2FC2E58B}"/>
          </ac:spMkLst>
        </pc:spChg>
        <pc:spChg chg="mod">
          <ac:chgData name="karl lameh" userId="b2d6e252d2ff8446" providerId="LiveId" clId="{FCC4DA3F-BFD3-425B-B767-93D35EA406AF}" dt="2023-11-24T15:10:06.081" v="1445" actId="113"/>
          <ac:spMkLst>
            <pc:docMk/>
            <pc:sldMk cId="3448932149" sldId="284"/>
            <ac:spMk id="8" creationId="{4C2601EE-37C9-D7A8-0799-2B6A4CD3F9B4}"/>
          </ac:spMkLst>
        </pc:spChg>
        <pc:spChg chg="add del mod">
          <ac:chgData name="karl lameh" userId="b2d6e252d2ff8446" providerId="LiveId" clId="{FCC4DA3F-BFD3-425B-B767-93D35EA406AF}" dt="2023-11-24T12:59:54.340" v="607" actId="11529"/>
          <ac:spMkLst>
            <pc:docMk/>
            <pc:sldMk cId="3448932149" sldId="284"/>
            <ac:spMk id="22" creationId="{CC91E77E-BB09-3010-0C8C-A4399CF9BC85}"/>
          </ac:spMkLst>
        </pc:spChg>
        <pc:spChg chg="add del mod">
          <ac:chgData name="karl lameh" userId="b2d6e252d2ff8446" providerId="LiveId" clId="{FCC4DA3F-BFD3-425B-B767-93D35EA406AF}" dt="2023-11-24T13:04:44.188" v="642" actId="478"/>
          <ac:spMkLst>
            <pc:docMk/>
            <pc:sldMk cId="3448932149" sldId="284"/>
            <ac:spMk id="41" creationId="{EA19C5DD-B050-5C69-FA89-7D6EFDA5EA0F}"/>
          </ac:spMkLst>
        </pc:spChg>
        <pc:spChg chg="add del mod">
          <ac:chgData name="karl lameh" userId="b2d6e252d2ff8446" providerId="LiveId" clId="{FCC4DA3F-BFD3-425B-B767-93D35EA406AF}" dt="2023-11-24T13:16:53.219" v="689" actId="21"/>
          <ac:spMkLst>
            <pc:docMk/>
            <pc:sldMk cId="3448932149" sldId="284"/>
            <ac:spMk id="42" creationId="{8FCA3669-14E2-BDBB-2CAC-5227667EC945}"/>
          </ac:spMkLst>
        </pc:spChg>
        <pc:picChg chg="add mod modCrop">
          <ac:chgData name="karl lameh" userId="b2d6e252d2ff8446" providerId="LiveId" clId="{FCC4DA3F-BFD3-425B-B767-93D35EA406AF}" dt="2023-11-24T13:17:34.630" v="694" actId="732"/>
          <ac:picMkLst>
            <pc:docMk/>
            <pc:sldMk cId="3448932149" sldId="284"/>
            <ac:picMk id="11" creationId="{A5F2D819-6CAC-A38F-FA6F-40BB8F43D5F5}"/>
          </ac:picMkLst>
        </pc:picChg>
        <pc:picChg chg="del">
          <ac:chgData name="karl lameh" userId="b2d6e252d2ff8446" providerId="LiveId" clId="{FCC4DA3F-BFD3-425B-B767-93D35EA406AF}" dt="2023-11-24T12:57:51.518" v="585" actId="478"/>
          <ac:picMkLst>
            <pc:docMk/>
            <pc:sldMk cId="3448932149" sldId="284"/>
            <ac:picMk id="13" creationId="{3E11DCBA-E658-667D-8439-FF01C5CAB047}"/>
          </ac:picMkLst>
        </pc:picChg>
        <pc:picChg chg="add mod">
          <ac:chgData name="karl lameh" userId="b2d6e252d2ff8446" providerId="LiveId" clId="{FCC4DA3F-BFD3-425B-B767-93D35EA406AF}" dt="2023-11-24T12:58:29.063" v="589" actId="1076"/>
          <ac:picMkLst>
            <pc:docMk/>
            <pc:sldMk cId="3448932149" sldId="284"/>
            <ac:picMk id="21" creationId="{E7FF8AD8-E478-DEBE-36C2-C1E0EEE4879C}"/>
          </ac:picMkLst>
        </pc:picChg>
        <pc:picChg chg="add mod">
          <ac:chgData name="karl lameh" userId="b2d6e252d2ff8446" providerId="LiveId" clId="{FCC4DA3F-BFD3-425B-B767-93D35EA406AF}" dt="2023-11-24T13:17:52.967" v="698" actId="1076"/>
          <ac:picMkLst>
            <pc:docMk/>
            <pc:sldMk cId="3448932149" sldId="284"/>
            <ac:picMk id="44" creationId="{E0E0CC81-A6E0-D439-6B8C-3CBD8FD73F3E}"/>
          </ac:picMkLst>
        </pc:picChg>
        <pc:picChg chg="add mod modCrop">
          <ac:chgData name="karl lameh" userId="b2d6e252d2ff8446" providerId="LiveId" clId="{FCC4DA3F-BFD3-425B-B767-93D35EA406AF}" dt="2023-11-24T15:16:43.910" v="1524" actId="1076"/>
          <ac:picMkLst>
            <pc:docMk/>
            <pc:sldMk cId="3448932149" sldId="284"/>
            <ac:picMk id="46" creationId="{EE6F5CEC-4E09-1FCF-76AC-E9E223AA3097}"/>
          </ac:picMkLst>
        </pc:picChg>
        <pc:picChg chg="add mod">
          <ac:chgData name="karl lameh" userId="b2d6e252d2ff8446" providerId="LiveId" clId="{FCC4DA3F-BFD3-425B-B767-93D35EA406AF}" dt="2023-11-24T13:18:50.889" v="710" actId="14100"/>
          <ac:picMkLst>
            <pc:docMk/>
            <pc:sldMk cId="3448932149" sldId="284"/>
            <ac:picMk id="48" creationId="{4B701C48-A616-F606-83E0-831064A2E62C}"/>
          </ac:picMkLst>
        </pc:picChg>
        <pc:picChg chg="add mod">
          <ac:chgData name="karl lameh" userId="b2d6e252d2ff8446" providerId="LiveId" clId="{FCC4DA3F-BFD3-425B-B767-93D35EA406AF}" dt="2023-11-24T13:18:59.839" v="714" actId="1076"/>
          <ac:picMkLst>
            <pc:docMk/>
            <pc:sldMk cId="3448932149" sldId="284"/>
            <ac:picMk id="50" creationId="{E6D5E907-E8E4-88D3-85C3-C7CEE84D5254}"/>
          </ac:picMkLst>
        </pc:picChg>
        <pc:cxnChg chg="add del mod">
          <ac:chgData name="karl lameh" userId="b2d6e252d2ff8446" providerId="LiveId" clId="{FCC4DA3F-BFD3-425B-B767-93D35EA406AF}" dt="2023-11-24T13:00:52.837" v="615" actId="11529"/>
          <ac:cxnSpMkLst>
            <pc:docMk/>
            <pc:sldMk cId="3448932149" sldId="284"/>
            <ac:cxnSpMk id="24" creationId="{64A8EB73-F06D-0719-2D8D-64BEF7A403FB}"/>
          </ac:cxnSpMkLst>
        </pc:cxnChg>
        <pc:cxnChg chg="add del mod">
          <ac:chgData name="karl lameh" userId="b2d6e252d2ff8446" providerId="LiveId" clId="{FCC4DA3F-BFD3-425B-B767-93D35EA406AF}" dt="2023-11-24T13:03:10.160" v="633" actId="478"/>
          <ac:cxnSpMkLst>
            <pc:docMk/>
            <pc:sldMk cId="3448932149" sldId="284"/>
            <ac:cxnSpMk id="29" creationId="{921F0C0F-6846-1915-8FD7-4A8DA5AE5D2E}"/>
          </ac:cxnSpMkLst>
        </pc:cxnChg>
      </pc:sldChg>
      <pc:sldChg chg="addSp delSp modSp add del mod ord">
        <pc:chgData name="karl lameh" userId="b2d6e252d2ff8446" providerId="LiveId" clId="{FCC4DA3F-BFD3-425B-B767-93D35EA406AF}" dt="2023-11-24T13:30:31.920" v="823" actId="2696"/>
        <pc:sldMkLst>
          <pc:docMk/>
          <pc:sldMk cId="130854595" sldId="285"/>
        </pc:sldMkLst>
        <pc:spChg chg="add mod">
          <ac:chgData name="karl lameh" userId="b2d6e252d2ff8446" providerId="LiveId" clId="{FCC4DA3F-BFD3-425B-B767-93D35EA406AF}" dt="2023-11-24T13:08:15.354" v="659" actId="478"/>
          <ac:spMkLst>
            <pc:docMk/>
            <pc:sldMk cId="130854595" sldId="285"/>
            <ac:spMk id="4" creationId="{CE393A63-E5E3-1EDB-819C-238754F80B06}"/>
          </ac:spMkLst>
        </pc:spChg>
        <pc:picChg chg="del">
          <ac:chgData name="karl lameh" userId="b2d6e252d2ff8446" providerId="LiveId" clId="{FCC4DA3F-BFD3-425B-B767-93D35EA406AF}" dt="2023-11-24T13:08:15.354" v="659" actId="478"/>
          <ac:picMkLst>
            <pc:docMk/>
            <pc:sldMk cId="130854595" sldId="285"/>
            <ac:picMk id="13" creationId="{3E11DCBA-E658-667D-8439-FF01C5CAB047}"/>
          </ac:picMkLst>
        </pc:picChg>
      </pc:sldChg>
      <pc:sldChg chg="modSp add del mod">
        <pc:chgData name="karl lameh" userId="b2d6e252d2ff8446" providerId="LiveId" clId="{FCC4DA3F-BFD3-425B-B767-93D35EA406AF}" dt="2023-11-24T13:20:02.862" v="727" actId="2696"/>
        <pc:sldMkLst>
          <pc:docMk/>
          <pc:sldMk cId="2019097668" sldId="286"/>
        </pc:sldMkLst>
        <pc:picChg chg="mod modCrop">
          <ac:chgData name="karl lameh" userId="b2d6e252d2ff8446" providerId="LiveId" clId="{FCC4DA3F-BFD3-425B-B767-93D35EA406AF}" dt="2023-11-24T13:17:19.103" v="692" actId="732"/>
          <ac:picMkLst>
            <pc:docMk/>
            <pc:sldMk cId="2019097668" sldId="286"/>
            <ac:picMk id="11" creationId="{A5F2D819-6CAC-A38F-FA6F-40BB8F43D5F5}"/>
          </ac:picMkLst>
        </pc:picChg>
      </pc:sldChg>
      <pc:sldChg chg="addSp delSp modSp add del mod ord delAnim modAnim">
        <pc:chgData name="karl lameh" userId="b2d6e252d2ff8446" providerId="LiveId" clId="{FCC4DA3F-BFD3-425B-B767-93D35EA406AF}" dt="2023-11-24T17:16:55.179" v="2201" actId="2696"/>
        <pc:sldMkLst>
          <pc:docMk/>
          <pc:sldMk cId="3937550480" sldId="287"/>
        </pc:sldMkLst>
        <pc:spChg chg="add del mod">
          <ac:chgData name="karl lameh" userId="b2d6e252d2ff8446" providerId="LiveId" clId="{FCC4DA3F-BFD3-425B-B767-93D35EA406AF}" dt="2023-11-24T15:17:33.048" v="1529" actId="478"/>
          <ac:spMkLst>
            <pc:docMk/>
            <pc:sldMk cId="3937550480" sldId="287"/>
            <ac:spMk id="2" creationId="{9EC77F86-7412-0A02-F1C9-06C0CE4EB4C9}"/>
          </ac:spMkLst>
        </pc:spChg>
        <pc:spChg chg="del mod">
          <ac:chgData name="karl lameh" userId="b2d6e252d2ff8446" providerId="LiveId" clId="{FCC4DA3F-BFD3-425B-B767-93D35EA406AF}" dt="2023-11-24T16:59:22.891" v="1914" actId="478"/>
          <ac:spMkLst>
            <pc:docMk/>
            <pc:sldMk cId="3937550480" sldId="287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6:59:15.766" v="1913" actId="2711"/>
          <ac:spMkLst>
            <pc:docMk/>
            <pc:sldMk cId="3937550480" sldId="287"/>
            <ac:spMk id="8" creationId="{4C2601EE-37C9-D7A8-0799-2B6A4CD3F9B4}"/>
          </ac:spMkLst>
        </pc:spChg>
        <pc:picChg chg="mod modCrop">
          <ac:chgData name="karl lameh" userId="b2d6e252d2ff8446" providerId="LiveId" clId="{FCC4DA3F-BFD3-425B-B767-93D35EA406AF}" dt="2023-11-24T16:59:51.698" v="1919" actId="1076"/>
          <ac:picMkLst>
            <pc:docMk/>
            <pc:sldMk cId="3937550480" sldId="287"/>
            <ac:picMk id="46" creationId="{EE6F5CEC-4E09-1FCF-76AC-E9E223AA3097}"/>
          </ac:picMkLst>
        </pc:picChg>
        <pc:picChg chg="del">
          <ac:chgData name="karl lameh" userId="b2d6e252d2ff8446" providerId="LiveId" clId="{FCC4DA3F-BFD3-425B-B767-93D35EA406AF}" dt="2023-11-24T16:59:53.335" v="1920" actId="478"/>
          <ac:picMkLst>
            <pc:docMk/>
            <pc:sldMk cId="3937550480" sldId="287"/>
            <ac:picMk id="50" creationId="{E6D5E907-E8E4-88D3-85C3-C7CEE84D5254}"/>
          </ac:picMkLst>
        </pc:picChg>
        <pc:inkChg chg="add del">
          <ac:chgData name="karl lameh" userId="b2d6e252d2ff8446" providerId="LiveId" clId="{FCC4DA3F-BFD3-425B-B767-93D35EA406AF}" dt="2023-11-24T17:16:17.935" v="2198" actId="9405"/>
          <ac:inkMkLst>
            <pc:docMk/>
            <pc:sldMk cId="3937550480" sldId="287"/>
            <ac:inkMk id="2" creationId="{D57E5648-F695-48DD-B492-0BA5BDDE49EA}"/>
          </ac:inkMkLst>
        </pc:inkChg>
      </pc:sldChg>
      <pc:sldChg chg="addSp delSp modSp add del mod ord delAnim">
        <pc:chgData name="karl lameh" userId="b2d6e252d2ff8446" providerId="LiveId" clId="{FCC4DA3F-BFD3-425B-B767-93D35EA406AF}" dt="2023-11-27T12:25:20.938" v="3000" actId="2696"/>
        <pc:sldMkLst>
          <pc:docMk/>
          <pc:sldMk cId="1587348806" sldId="288"/>
        </pc:sldMkLst>
        <pc:spChg chg="del">
          <ac:chgData name="karl lameh" userId="b2d6e252d2ff8446" providerId="LiveId" clId="{FCC4DA3F-BFD3-425B-B767-93D35EA406AF}" dt="2023-11-24T13:20:50.091" v="732" actId="478"/>
          <ac:spMkLst>
            <pc:docMk/>
            <pc:sldMk cId="1587348806" sldId="288"/>
            <ac:spMk id="2" creationId="{9EC77F86-7412-0A02-F1C9-06C0CE4EB4C9}"/>
          </ac:spMkLst>
        </pc:spChg>
        <pc:spChg chg="mod">
          <ac:chgData name="karl lameh" userId="b2d6e252d2ff8446" providerId="LiveId" clId="{FCC4DA3F-BFD3-425B-B767-93D35EA406AF}" dt="2023-11-24T17:35:42.765" v="2419" actId="14100"/>
          <ac:spMkLst>
            <pc:docMk/>
            <pc:sldMk cId="1587348806" sldId="288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0:17.807" v="1447" actId="113"/>
          <ac:spMkLst>
            <pc:docMk/>
            <pc:sldMk cId="1587348806" sldId="288"/>
            <ac:spMk id="8" creationId="{4C2601EE-37C9-D7A8-0799-2B6A4CD3F9B4}"/>
          </ac:spMkLst>
        </pc:spChg>
        <pc:spChg chg="add del mod">
          <ac:chgData name="karl lameh" userId="b2d6e252d2ff8446" providerId="LiveId" clId="{FCC4DA3F-BFD3-425B-B767-93D35EA406AF}" dt="2023-11-24T13:20:48.103" v="731" actId="22"/>
          <ac:spMkLst>
            <pc:docMk/>
            <pc:sldMk cId="1587348806" sldId="288"/>
            <ac:spMk id="10" creationId="{5B27F51C-69F7-8526-B575-C76372A50EB2}"/>
          </ac:spMkLst>
        </pc:spChg>
        <pc:spChg chg="add del mod">
          <ac:chgData name="karl lameh" userId="b2d6e252d2ff8446" providerId="LiveId" clId="{FCC4DA3F-BFD3-425B-B767-93D35EA406AF}" dt="2023-11-24T17:30:52.454" v="2326" actId="478"/>
          <ac:spMkLst>
            <pc:docMk/>
            <pc:sldMk cId="1587348806" sldId="288"/>
            <ac:spMk id="23" creationId="{67FC16BF-EB85-402A-8A44-237D470E4426}"/>
          </ac:spMkLst>
        </pc:spChg>
        <pc:picChg chg="add mod">
          <ac:chgData name="karl lameh" userId="b2d6e252d2ff8446" providerId="LiveId" clId="{FCC4DA3F-BFD3-425B-B767-93D35EA406AF}" dt="2023-11-24T17:30:56.945" v="2328" actId="14100"/>
          <ac:picMkLst>
            <pc:docMk/>
            <pc:sldMk cId="1587348806" sldId="288"/>
            <ac:picMk id="4" creationId="{D8C22D7F-51CB-0C72-E0BB-5518F50C3764}"/>
          </ac:picMkLst>
        </pc:picChg>
        <pc:picChg chg="del">
          <ac:chgData name="karl lameh" userId="b2d6e252d2ff8446" providerId="LiveId" clId="{FCC4DA3F-BFD3-425B-B767-93D35EA406AF}" dt="2023-11-24T13:20:44.665" v="730" actId="478"/>
          <ac:picMkLst>
            <pc:docMk/>
            <pc:sldMk cId="1587348806" sldId="288"/>
            <ac:picMk id="11" creationId="{A5F2D819-6CAC-A38F-FA6F-40BB8F43D5F5}"/>
          </ac:picMkLst>
        </pc:picChg>
        <pc:picChg chg="add del mod ord">
          <ac:chgData name="karl lameh" userId="b2d6e252d2ff8446" providerId="LiveId" clId="{FCC4DA3F-BFD3-425B-B767-93D35EA406AF}" dt="2023-11-24T13:23:49.130" v="760" actId="478"/>
          <ac:picMkLst>
            <pc:docMk/>
            <pc:sldMk cId="1587348806" sldId="288"/>
            <ac:picMk id="19" creationId="{8E4E169E-4F22-8629-872E-C31F9D6CD0DE}"/>
          </ac:picMkLst>
        </pc:picChg>
        <pc:picChg chg="add del mod">
          <ac:chgData name="karl lameh" userId="b2d6e252d2ff8446" providerId="LiveId" clId="{FCC4DA3F-BFD3-425B-B767-93D35EA406AF}" dt="2023-11-24T17:30:34.282" v="2324" actId="478"/>
          <ac:picMkLst>
            <pc:docMk/>
            <pc:sldMk cId="1587348806" sldId="288"/>
            <ac:picMk id="25" creationId="{2517EF69-4117-CD5C-3367-35BB4F37148D}"/>
          </ac:picMkLst>
        </pc:picChg>
        <pc:picChg chg="del">
          <ac:chgData name="karl lameh" userId="b2d6e252d2ff8446" providerId="LiveId" clId="{FCC4DA3F-BFD3-425B-B767-93D35EA406AF}" dt="2023-11-24T13:20:43.559" v="729" actId="478"/>
          <ac:picMkLst>
            <pc:docMk/>
            <pc:sldMk cId="1587348806" sldId="288"/>
            <ac:picMk id="46" creationId="{EE6F5CEC-4E09-1FCF-76AC-E9E223AA3097}"/>
          </ac:picMkLst>
        </pc:picChg>
      </pc:sldChg>
      <pc:sldChg chg="addSp delSp modSp add mod">
        <pc:chgData name="karl lameh" userId="b2d6e252d2ff8446" providerId="LiveId" clId="{FCC4DA3F-BFD3-425B-B767-93D35EA406AF}" dt="2023-11-24T17:32:59.927" v="2330" actId="478"/>
        <pc:sldMkLst>
          <pc:docMk/>
          <pc:sldMk cId="2405322653" sldId="289"/>
        </pc:sldMkLst>
        <pc:spChg chg="del">
          <ac:chgData name="karl lameh" userId="b2d6e252d2ff8446" providerId="LiveId" clId="{FCC4DA3F-BFD3-425B-B767-93D35EA406AF}" dt="2023-11-24T17:32:59.927" v="2330" actId="478"/>
          <ac:spMkLst>
            <pc:docMk/>
            <pc:sldMk cId="2405322653" sldId="289"/>
            <ac:spMk id="6" creationId="{C2E7E95B-F6CC-0886-8802-669AAF233B85}"/>
          </ac:spMkLst>
        </pc:spChg>
        <pc:spChg chg="del mod">
          <ac:chgData name="karl lameh" userId="b2d6e252d2ff8446" providerId="LiveId" clId="{FCC4DA3F-BFD3-425B-B767-93D35EA406AF}" dt="2023-11-24T14:46:03.258" v="1274" actId="478"/>
          <ac:spMkLst>
            <pc:docMk/>
            <pc:sldMk cId="2405322653" sldId="289"/>
            <ac:spMk id="8" creationId="{4C2601EE-37C9-D7A8-0799-2B6A4CD3F9B4}"/>
          </ac:spMkLst>
        </pc:spChg>
        <pc:spChg chg="add mod">
          <ac:chgData name="karl lameh" userId="b2d6e252d2ff8446" providerId="LiveId" clId="{FCC4DA3F-BFD3-425B-B767-93D35EA406AF}" dt="2023-11-24T16:26:37.209" v="1766" actId="20577"/>
          <ac:spMkLst>
            <pc:docMk/>
            <pc:sldMk cId="2405322653" sldId="289"/>
            <ac:spMk id="13" creationId="{A9EB6A01-6D91-DC71-83C5-EBB4C8501B01}"/>
          </ac:spMkLst>
        </pc:spChg>
        <pc:picChg chg="add mod">
          <ac:chgData name="karl lameh" userId="b2d6e252d2ff8446" providerId="LiveId" clId="{FCC4DA3F-BFD3-425B-B767-93D35EA406AF}" dt="2023-11-24T14:28:47.533" v="1021" actId="1036"/>
          <ac:picMkLst>
            <pc:docMk/>
            <pc:sldMk cId="2405322653" sldId="289"/>
            <ac:picMk id="2" creationId="{FA311CBA-45E8-9F58-5A17-D5104D06DA9C}"/>
          </ac:picMkLst>
        </pc:picChg>
        <pc:picChg chg="add mod">
          <ac:chgData name="karl lameh" userId="b2d6e252d2ff8446" providerId="LiveId" clId="{FCC4DA3F-BFD3-425B-B767-93D35EA406AF}" dt="2023-11-24T13:29:13.538" v="813" actId="1076"/>
          <ac:picMkLst>
            <pc:docMk/>
            <pc:sldMk cId="2405322653" sldId="289"/>
            <ac:picMk id="7" creationId="{1A22C90B-AACA-143E-6224-73662E7B3CD1}"/>
          </ac:picMkLst>
        </pc:picChg>
      </pc:sldChg>
      <pc:sldChg chg="addSp delSp modSp add mod">
        <pc:chgData name="karl lameh" userId="b2d6e252d2ff8446" providerId="LiveId" clId="{FCC4DA3F-BFD3-425B-B767-93D35EA406AF}" dt="2023-11-24T16:39:44.926" v="1817" actId="14100"/>
        <pc:sldMkLst>
          <pc:docMk/>
          <pc:sldMk cId="2782812386" sldId="290"/>
        </pc:sldMkLst>
        <pc:spChg chg="mod">
          <ac:chgData name="karl lameh" userId="b2d6e252d2ff8446" providerId="LiveId" clId="{FCC4DA3F-BFD3-425B-B767-93D35EA406AF}" dt="2023-11-24T16:39:44.926" v="1817" actId="14100"/>
          <ac:spMkLst>
            <pc:docMk/>
            <pc:sldMk cId="2782812386" sldId="290"/>
            <ac:spMk id="6" creationId="{C2E7E95B-F6CC-0886-8802-669AAF233B85}"/>
          </ac:spMkLst>
        </pc:spChg>
        <pc:spChg chg="del">
          <ac:chgData name="karl lameh" userId="b2d6e252d2ff8446" providerId="LiveId" clId="{FCC4DA3F-BFD3-425B-B767-93D35EA406AF}" dt="2023-11-24T14:46:08.454" v="1276" actId="478"/>
          <ac:spMkLst>
            <pc:docMk/>
            <pc:sldMk cId="2782812386" sldId="290"/>
            <ac:spMk id="8" creationId="{4C2601EE-37C9-D7A8-0799-2B6A4CD3F9B4}"/>
          </ac:spMkLst>
        </pc:spChg>
        <pc:spChg chg="add mod">
          <ac:chgData name="karl lameh" userId="b2d6e252d2ff8446" providerId="LiveId" clId="{FCC4DA3F-BFD3-425B-B767-93D35EA406AF}" dt="2023-11-24T16:07:08.423" v="1682" actId="20577"/>
          <ac:spMkLst>
            <pc:docMk/>
            <pc:sldMk cId="2782812386" sldId="290"/>
            <ac:spMk id="13" creationId="{48224ECD-34F8-210B-E407-B9317330AAE8}"/>
          </ac:spMkLst>
        </pc:spChg>
        <pc:picChg chg="add mod">
          <ac:chgData name="karl lameh" userId="b2d6e252d2ff8446" providerId="LiveId" clId="{FCC4DA3F-BFD3-425B-B767-93D35EA406AF}" dt="2023-11-24T14:28:50.411" v="1022"/>
          <ac:picMkLst>
            <pc:docMk/>
            <pc:sldMk cId="2782812386" sldId="290"/>
            <ac:picMk id="2" creationId="{E286946B-C98D-3FA7-E2BD-BA3D26ED50B5}"/>
          </ac:picMkLst>
        </pc:picChg>
        <pc:picChg chg="add mod">
          <ac:chgData name="karl lameh" userId="b2d6e252d2ff8446" providerId="LiveId" clId="{FCC4DA3F-BFD3-425B-B767-93D35EA406AF}" dt="2023-11-24T13:30:14.686" v="822" actId="14100"/>
          <ac:picMkLst>
            <pc:docMk/>
            <pc:sldMk cId="2782812386" sldId="290"/>
            <ac:picMk id="7" creationId="{10E53B49-863B-F41D-BD63-DB47E2D7B22B}"/>
          </ac:picMkLst>
        </pc:picChg>
        <pc:picChg chg="mod">
          <ac:chgData name="karl lameh" userId="b2d6e252d2ff8446" providerId="LiveId" clId="{FCC4DA3F-BFD3-425B-B767-93D35EA406AF}" dt="2023-11-24T13:30:00.741" v="819" actId="1076"/>
          <ac:picMkLst>
            <pc:docMk/>
            <pc:sldMk cId="2782812386" sldId="290"/>
            <ac:picMk id="19" creationId="{7740966E-4919-9842-F7DB-8742AF4A67FA}"/>
          </ac:picMkLst>
        </pc:picChg>
      </pc:sldChg>
      <pc:sldChg chg="addSp delSp modSp add del mod">
        <pc:chgData name="karl lameh" userId="b2d6e252d2ff8446" providerId="LiveId" clId="{FCC4DA3F-BFD3-425B-B767-93D35EA406AF}" dt="2023-11-24T14:08:41.876" v="972" actId="2696"/>
        <pc:sldMkLst>
          <pc:docMk/>
          <pc:sldMk cId="2492544597" sldId="291"/>
        </pc:sldMkLst>
        <pc:picChg chg="add mod">
          <ac:chgData name="karl lameh" userId="b2d6e252d2ff8446" providerId="LiveId" clId="{FCC4DA3F-BFD3-425B-B767-93D35EA406AF}" dt="2023-11-24T13:52:07.927" v="857" actId="1076"/>
          <ac:picMkLst>
            <pc:docMk/>
            <pc:sldMk cId="2492544597" sldId="291"/>
            <ac:picMk id="4" creationId="{8F8FDD74-4AC3-8F98-B4C2-48A88FB3FE06}"/>
          </ac:picMkLst>
        </pc:picChg>
        <pc:picChg chg="add del mod">
          <ac:chgData name="karl lameh" userId="b2d6e252d2ff8446" providerId="LiveId" clId="{FCC4DA3F-BFD3-425B-B767-93D35EA406AF}" dt="2023-11-24T13:53:11.932" v="878" actId="478"/>
          <ac:picMkLst>
            <pc:docMk/>
            <pc:sldMk cId="2492544597" sldId="291"/>
            <ac:picMk id="10" creationId="{70EE0F29-9CA8-015E-420D-F99EB867DC7D}"/>
          </ac:picMkLst>
        </pc:picChg>
        <pc:picChg chg="add mod">
          <ac:chgData name="karl lameh" userId="b2d6e252d2ff8446" providerId="LiveId" clId="{FCC4DA3F-BFD3-425B-B767-93D35EA406AF}" dt="2023-11-24T13:52:23.286" v="862" actId="14100"/>
          <ac:picMkLst>
            <pc:docMk/>
            <pc:sldMk cId="2492544597" sldId="291"/>
            <ac:picMk id="13" creationId="{31F67334-80CF-0190-42D9-A97BB6D9AF85}"/>
          </ac:picMkLst>
        </pc:picChg>
        <pc:picChg chg="add mod">
          <ac:chgData name="karl lameh" userId="b2d6e252d2ff8446" providerId="LiveId" clId="{FCC4DA3F-BFD3-425B-B767-93D35EA406AF}" dt="2023-11-24T13:52:27.795" v="864" actId="1076"/>
          <ac:picMkLst>
            <pc:docMk/>
            <pc:sldMk cId="2492544597" sldId="291"/>
            <ac:picMk id="19" creationId="{2160B68B-9FF9-7FE1-C798-B2848C556724}"/>
          </ac:picMkLst>
        </pc:picChg>
        <pc:picChg chg="add mod">
          <ac:chgData name="karl lameh" userId="b2d6e252d2ff8446" providerId="LiveId" clId="{FCC4DA3F-BFD3-425B-B767-93D35EA406AF}" dt="2023-11-24T13:52:38.176" v="867" actId="14100"/>
          <ac:picMkLst>
            <pc:docMk/>
            <pc:sldMk cId="2492544597" sldId="291"/>
            <ac:picMk id="23" creationId="{1CCFAE5E-13E4-0CCD-FC78-09F8F690AAA7}"/>
          </ac:picMkLst>
        </pc:picChg>
        <pc:picChg chg="add mod">
          <ac:chgData name="karl lameh" userId="b2d6e252d2ff8446" providerId="LiveId" clId="{FCC4DA3F-BFD3-425B-B767-93D35EA406AF}" dt="2023-11-24T13:52:50.040" v="871" actId="1076"/>
          <ac:picMkLst>
            <pc:docMk/>
            <pc:sldMk cId="2492544597" sldId="291"/>
            <ac:picMk id="25" creationId="{DAB8D45C-3CCA-0534-DE20-F370AE4B7394}"/>
          </ac:picMkLst>
        </pc:picChg>
        <pc:picChg chg="del">
          <ac:chgData name="karl lameh" userId="b2d6e252d2ff8446" providerId="LiveId" clId="{FCC4DA3F-BFD3-425B-B767-93D35EA406AF}" dt="2023-11-24T13:53:06.440" v="877" actId="478"/>
          <ac:picMkLst>
            <pc:docMk/>
            <pc:sldMk cId="2492544597" sldId="291"/>
            <ac:picMk id="29" creationId="{7C807D45-6A7A-7337-CCE8-4FE647B1771D}"/>
          </ac:picMkLst>
        </pc:picChg>
        <pc:picChg chg="add mod">
          <ac:chgData name="karl lameh" userId="b2d6e252d2ff8446" providerId="LiveId" clId="{FCC4DA3F-BFD3-425B-B767-93D35EA406AF}" dt="2023-11-24T13:52:56.539" v="873" actId="1076"/>
          <ac:picMkLst>
            <pc:docMk/>
            <pc:sldMk cId="2492544597" sldId="291"/>
            <ac:picMk id="31" creationId="{1290398D-3730-43B8-FC70-7A13A7363561}"/>
          </ac:picMkLst>
        </pc:picChg>
        <pc:picChg chg="del">
          <ac:chgData name="karl lameh" userId="b2d6e252d2ff8446" providerId="LiveId" clId="{FCC4DA3F-BFD3-425B-B767-93D35EA406AF}" dt="2023-11-24T13:53:21.782" v="881" actId="478"/>
          <ac:picMkLst>
            <pc:docMk/>
            <pc:sldMk cId="2492544597" sldId="291"/>
            <ac:picMk id="33" creationId="{2A9BE9D4-B20B-AA86-BF34-1F0E0B82772A}"/>
          </ac:picMkLst>
        </pc:picChg>
        <pc:picChg chg="del">
          <ac:chgData name="karl lameh" userId="b2d6e252d2ff8446" providerId="LiveId" clId="{FCC4DA3F-BFD3-425B-B767-93D35EA406AF}" dt="2023-11-24T13:51:54.329" v="854" actId="478"/>
          <ac:picMkLst>
            <pc:docMk/>
            <pc:sldMk cId="2492544597" sldId="291"/>
            <ac:picMk id="37" creationId="{15227596-80A3-D765-DA3C-AD01845A9CCF}"/>
          </ac:picMkLst>
        </pc:picChg>
        <pc:picChg chg="add mod">
          <ac:chgData name="karl lameh" userId="b2d6e252d2ff8446" providerId="LiveId" clId="{FCC4DA3F-BFD3-425B-B767-93D35EA406AF}" dt="2023-11-24T13:53:03.219" v="876" actId="14100"/>
          <ac:picMkLst>
            <pc:docMk/>
            <pc:sldMk cId="2492544597" sldId="291"/>
            <ac:picMk id="38" creationId="{3A1299F4-0AD3-1696-514A-9D3F4D52FC23}"/>
          </ac:picMkLst>
        </pc:picChg>
        <pc:picChg chg="del">
          <ac:chgData name="karl lameh" userId="b2d6e252d2ff8446" providerId="LiveId" clId="{FCC4DA3F-BFD3-425B-B767-93D35EA406AF}" dt="2023-11-24T13:51:52.392" v="853" actId="478"/>
          <ac:picMkLst>
            <pc:docMk/>
            <pc:sldMk cId="2492544597" sldId="291"/>
            <ac:picMk id="39" creationId="{5E5E3DD0-D85B-B4E3-8C19-CBD7ED95B5C8}"/>
          </ac:picMkLst>
        </pc:picChg>
        <pc:picChg chg="del">
          <ac:chgData name="karl lameh" userId="b2d6e252d2ff8446" providerId="LiveId" clId="{FCC4DA3F-BFD3-425B-B767-93D35EA406AF}" dt="2023-11-24T13:51:50.698" v="852" actId="478"/>
          <ac:picMkLst>
            <pc:docMk/>
            <pc:sldMk cId="2492544597" sldId="291"/>
            <ac:picMk id="41" creationId="{783A7362-A696-378A-922A-F3EC6A480181}"/>
          </ac:picMkLst>
        </pc:picChg>
        <pc:picChg chg="add mod">
          <ac:chgData name="karl lameh" userId="b2d6e252d2ff8446" providerId="LiveId" clId="{FCC4DA3F-BFD3-425B-B767-93D35EA406AF}" dt="2023-11-24T13:53:17.474" v="880" actId="1076"/>
          <ac:picMkLst>
            <pc:docMk/>
            <pc:sldMk cId="2492544597" sldId="291"/>
            <ac:picMk id="42" creationId="{E681AA78-B332-8A32-C6EC-24D8A0FEC1E7}"/>
          </ac:picMkLst>
        </pc:picChg>
        <pc:picChg chg="add mod">
          <ac:chgData name="karl lameh" userId="b2d6e252d2ff8446" providerId="LiveId" clId="{FCC4DA3F-BFD3-425B-B767-93D35EA406AF}" dt="2023-11-24T13:53:38.067" v="885" actId="1076"/>
          <ac:picMkLst>
            <pc:docMk/>
            <pc:sldMk cId="2492544597" sldId="291"/>
            <ac:picMk id="45" creationId="{955DA6B9-148C-2C0E-0BE1-547DB631D581}"/>
          </ac:picMkLst>
        </pc:picChg>
        <pc:picChg chg="add mod">
          <ac:chgData name="karl lameh" userId="b2d6e252d2ff8446" providerId="LiveId" clId="{FCC4DA3F-BFD3-425B-B767-93D35EA406AF}" dt="2023-11-24T13:54:00.121" v="890" actId="1076"/>
          <ac:picMkLst>
            <pc:docMk/>
            <pc:sldMk cId="2492544597" sldId="291"/>
            <ac:picMk id="47" creationId="{DF082FBC-61E8-E410-DF19-9A8CD6634B2E}"/>
          </ac:picMkLst>
        </pc:picChg>
        <pc:picChg chg="add mod">
          <ac:chgData name="karl lameh" userId="b2d6e252d2ff8446" providerId="LiveId" clId="{FCC4DA3F-BFD3-425B-B767-93D35EA406AF}" dt="2023-11-24T13:54:51.305" v="898" actId="1076"/>
          <ac:picMkLst>
            <pc:docMk/>
            <pc:sldMk cId="2492544597" sldId="291"/>
            <ac:picMk id="49" creationId="{108F2A2A-C671-C513-2D18-828AFE1722CA}"/>
          </ac:picMkLst>
        </pc:picChg>
        <pc:picChg chg="add mod">
          <ac:chgData name="karl lameh" userId="b2d6e252d2ff8446" providerId="LiveId" clId="{FCC4DA3F-BFD3-425B-B767-93D35EA406AF}" dt="2023-11-24T13:55:00.554" v="901" actId="14100"/>
          <ac:picMkLst>
            <pc:docMk/>
            <pc:sldMk cId="2492544597" sldId="291"/>
            <ac:picMk id="51" creationId="{F2CFC990-0D9B-E95F-8748-74199E926F2A}"/>
          </ac:picMkLst>
        </pc:picChg>
      </pc:sldChg>
      <pc:sldChg chg="add del">
        <pc:chgData name="karl lameh" userId="b2d6e252d2ff8446" providerId="LiveId" clId="{FCC4DA3F-BFD3-425B-B767-93D35EA406AF}" dt="2023-11-24T13:29:23.232" v="815" actId="2890"/>
        <pc:sldMkLst>
          <pc:docMk/>
          <pc:sldMk cId="3014206027" sldId="291"/>
        </pc:sldMkLst>
      </pc:sldChg>
      <pc:sldChg chg="addSp modSp add mod ord">
        <pc:chgData name="karl lameh" userId="b2d6e252d2ff8446" providerId="LiveId" clId="{FCC4DA3F-BFD3-425B-B767-93D35EA406AF}" dt="2023-11-24T15:14:29.557" v="1517"/>
        <pc:sldMkLst>
          <pc:docMk/>
          <pc:sldMk cId="2028559416" sldId="292"/>
        </pc:sldMkLst>
        <pc:spChg chg="mod">
          <ac:chgData name="karl lameh" userId="b2d6e252d2ff8446" providerId="LiveId" clId="{FCC4DA3F-BFD3-425B-B767-93D35EA406AF}" dt="2023-11-24T14:47:58.284" v="1299"/>
          <ac:spMkLst>
            <pc:docMk/>
            <pc:sldMk cId="2028559416" sldId="292"/>
            <ac:spMk id="8" creationId="{4C2601EE-37C9-D7A8-0799-2B6A4CD3F9B4}"/>
          </ac:spMkLst>
        </pc:spChg>
        <pc:spChg chg="add mod">
          <ac:chgData name="karl lameh" userId="b2d6e252d2ff8446" providerId="LiveId" clId="{FCC4DA3F-BFD3-425B-B767-93D35EA406AF}" dt="2023-11-24T15:13:10.905" v="1492" actId="403"/>
          <ac:spMkLst>
            <pc:docMk/>
            <pc:sldMk cId="2028559416" sldId="292"/>
            <ac:spMk id="10" creationId="{B9544FDB-1C12-EBF4-5D1C-8CF73C19B6CD}"/>
          </ac:spMkLst>
        </pc:spChg>
        <pc:picChg chg="add mod">
          <ac:chgData name="karl lameh" userId="b2d6e252d2ff8446" providerId="LiveId" clId="{FCC4DA3F-BFD3-425B-B767-93D35EA406AF}" dt="2023-11-24T14:28:58.878" v="1025"/>
          <ac:picMkLst>
            <pc:docMk/>
            <pc:sldMk cId="2028559416" sldId="292"/>
            <ac:picMk id="2" creationId="{09C62813-88D8-D798-25FB-CEF5A50CE4CC}"/>
          </ac:picMkLst>
        </pc:picChg>
        <pc:picChg chg="add">
          <ac:chgData name="karl lameh" userId="b2d6e252d2ff8446" providerId="LiveId" clId="{FCC4DA3F-BFD3-425B-B767-93D35EA406AF}" dt="2023-11-24T14:03:58.394" v="912" actId="22"/>
          <ac:picMkLst>
            <pc:docMk/>
            <pc:sldMk cId="2028559416" sldId="292"/>
            <ac:picMk id="7" creationId="{A265CE7B-B2BE-65D4-986B-0482403BCCA5}"/>
          </ac:picMkLst>
        </pc:picChg>
        <pc:picChg chg="add mod">
          <ac:chgData name="karl lameh" userId="b2d6e252d2ff8446" providerId="LiveId" clId="{FCC4DA3F-BFD3-425B-B767-93D35EA406AF}" dt="2023-11-24T14:04:24.680" v="920" actId="14100"/>
          <ac:picMkLst>
            <pc:docMk/>
            <pc:sldMk cId="2028559416" sldId="292"/>
            <ac:picMk id="11" creationId="{C1E1F724-0A7A-349C-29CB-F0EF3D484A54}"/>
          </ac:picMkLst>
        </pc:picChg>
        <pc:picChg chg="add mod">
          <ac:chgData name="karl lameh" userId="b2d6e252d2ff8446" providerId="LiveId" clId="{FCC4DA3F-BFD3-425B-B767-93D35EA406AF}" dt="2023-11-24T14:04:35.799" v="923" actId="1076"/>
          <ac:picMkLst>
            <pc:docMk/>
            <pc:sldMk cId="2028559416" sldId="292"/>
            <ac:picMk id="21" creationId="{F88E87DE-E112-72ED-FFB2-8D097A42AFC0}"/>
          </ac:picMkLst>
        </pc:picChg>
        <pc:picChg chg="add mod">
          <ac:chgData name="karl lameh" userId="b2d6e252d2ff8446" providerId="LiveId" clId="{FCC4DA3F-BFD3-425B-B767-93D35EA406AF}" dt="2023-11-24T14:49:46.391" v="1318" actId="1076"/>
          <ac:picMkLst>
            <pc:docMk/>
            <pc:sldMk cId="2028559416" sldId="292"/>
            <ac:picMk id="24" creationId="{5C527338-2412-07DD-BC04-284A6F68EBEF}"/>
          </ac:picMkLst>
        </pc:picChg>
        <pc:picChg chg="add mod">
          <ac:chgData name="karl lameh" userId="b2d6e252d2ff8446" providerId="LiveId" clId="{FCC4DA3F-BFD3-425B-B767-93D35EA406AF}" dt="2023-11-24T14:05:00.260" v="929" actId="14100"/>
          <ac:picMkLst>
            <pc:docMk/>
            <pc:sldMk cId="2028559416" sldId="292"/>
            <ac:picMk id="27" creationId="{9369E35B-05F3-ECF1-0165-657D5B1BA8C5}"/>
          </ac:picMkLst>
        </pc:picChg>
        <pc:picChg chg="add mod">
          <ac:chgData name="karl lameh" userId="b2d6e252d2ff8446" providerId="LiveId" clId="{FCC4DA3F-BFD3-425B-B767-93D35EA406AF}" dt="2023-11-24T14:06:25.551" v="942" actId="1076"/>
          <ac:picMkLst>
            <pc:docMk/>
            <pc:sldMk cId="2028559416" sldId="292"/>
            <ac:picMk id="33" creationId="{4A2538CF-45BD-57BD-0D5C-ECE6438616E5}"/>
          </ac:picMkLst>
        </pc:picChg>
        <pc:picChg chg="add mod">
          <ac:chgData name="karl lameh" userId="b2d6e252d2ff8446" providerId="LiveId" clId="{FCC4DA3F-BFD3-425B-B767-93D35EA406AF}" dt="2023-11-24T14:49:52.816" v="1321" actId="1076"/>
          <ac:picMkLst>
            <pc:docMk/>
            <pc:sldMk cId="2028559416" sldId="292"/>
            <ac:picMk id="35" creationId="{9A360EE7-9BCD-B4B2-00C8-59BCFAEB043F}"/>
          </ac:picMkLst>
        </pc:picChg>
        <pc:picChg chg="add mod">
          <ac:chgData name="karl lameh" userId="b2d6e252d2ff8446" providerId="LiveId" clId="{FCC4DA3F-BFD3-425B-B767-93D35EA406AF}" dt="2023-11-24T14:06:51.949" v="944" actId="1076"/>
          <ac:picMkLst>
            <pc:docMk/>
            <pc:sldMk cId="2028559416" sldId="292"/>
            <ac:picMk id="37" creationId="{1F1533D9-254A-3E08-61D4-EB15CD474019}"/>
          </ac:picMkLst>
        </pc:picChg>
        <pc:picChg chg="add mod">
          <ac:chgData name="karl lameh" userId="b2d6e252d2ff8446" providerId="LiveId" clId="{FCC4DA3F-BFD3-425B-B767-93D35EA406AF}" dt="2023-11-24T14:08:55.878" v="976" actId="14100"/>
          <ac:picMkLst>
            <pc:docMk/>
            <pc:sldMk cId="2028559416" sldId="292"/>
            <ac:picMk id="40" creationId="{AB4B5DEC-B6B0-0D38-F43B-614D28674980}"/>
          </ac:picMkLst>
        </pc:picChg>
        <pc:picChg chg="add mod">
          <ac:chgData name="karl lameh" userId="b2d6e252d2ff8446" providerId="LiveId" clId="{FCC4DA3F-BFD3-425B-B767-93D35EA406AF}" dt="2023-11-24T14:09:01.663" v="978" actId="1076"/>
          <ac:picMkLst>
            <pc:docMk/>
            <pc:sldMk cId="2028559416" sldId="292"/>
            <ac:picMk id="44" creationId="{828A53E5-37A8-B185-225A-92A3B87F5E26}"/>
          </ac:picMkLst>
        </pc:picChg>
        <pc:picChg chg="add mod">
          <ac:chgData name="karl lameh" userId="b2d6e252d2ff8446" providerId="LiveId" clId="{FCC4DA3F-BFD3-425B-B767-93D35EA406AF}" dt="2023-11-24T14:09:10.882" v="981" actId="1076"/>
          <ac:picMkLst>
            <pc:docMk/>
            <pc:sldMk cId="2028559416" sldId="292"/>
            <ac:picMk id="48" creationId="{33C58180-02D1-CA2B-7D54-43C898C53AD2}"/>
          </ac:picMkLst>
        </pc:picChg>
      </pc:sldChg>
      <pc:sldChg chg="addSp delSp modSp add mod ord">
        <pc:chgData name="karl lameh" userId="b2d6e252d2ff8446" providerId="LiveId" clId="{FCC4DA3F-BFD3-425B-B767-93D35EA406AF}" dt="2023-11-24T18:42:18.621" v="2442"/>
        <pc:sldMkLst>
          <pc:docMk/>
          <pc:sldMk cId="288307157" sldId="293"/>
        </pc:sldMkLst>
        <pc:spChg chg="mod">
          <ac:chgData name="karl lameh" userId="b2d6e252d2ff8446" providerId="LiveId" clId="{FCC4DA3F-BFD3-425B-B767-93D35EA406AF}" dt="2023-11-24T16:40:01.669" v="1819" actId="14100"/>
          <ac:spMkLst>
            <pc:docMk/>
            <pc:sldMk cId="288307157" sldId="293"/>
            <ac:spMk id="6" creationId="{C2E7E95B-F6CC-0886-8802-669AAF233B85}"/>
          </ac:spMkLst>
        </pc:spChg>
        <pc:spChg chg="add mod">
          <ac:chgData name="karl lameh" userId="b2d6e252d2ff8446" providerId="LiveId" clId="{FCC4DA3F-BFD3-425B-B767-93D35EA406AF}" dt="2023-11-24T15:13:25.147" v="1498" actId="403"/>
          <ac:spMkLst>
            <pc:docMk/>
            <pc:sldMk cId="288307157" sldId="293"/>
            <ac:spMk id="7" creationId="{917DA399-1DDD-4949-3654-EBB7E18AA0AD}"/>
          </ac:spMkLst>
        </pc:spChg>
        <pc:spChg chg="add del mod">
          <ac:chgData name="karl lameh" userId="b2d6e252d2ff8446" providerId="LiveId" clId="{FCC4DA3F-BFD3-425B-B767-93D35EA406AF}" dt="2023-11-24T14:02:58.658" v="908" actId="931"/>
          <ac:spMkLst>
            <pc:docMk/>
            <pc:sldMk cId="288307157" sldId="293"/>
            <ac:spMk id="7" creationId="{E2D03636-6ACE-5011-6C0A-F98D01C5395E}"/>
          </ac:spMkLst>
        </pc:spChg>
        <pc:spChg chg="del">
          <ac:chgData name="karl lameh" userId="b2d6e252d2ff8446" providerId="LiveId" clId="{FCC4DA3F-BFD3-425B-B767-93D35EA406AF}" dt="2023-11-24T14:49:05.567" v="1312" actId="478"/>
          <ac:spMkLst>
            <pc:docMk/>
            <pc:sldMk cId="288307157" sldId="293"/>
            <ac:spMk id="8" creationId="{4C2601EE-37C9-D7A8-0799-2B6A4CD3F9B4}"/>
          </ac:spMkLst>
        </pc:spChg>
        <pc:picChg chg="add mod">
          <ac:chgData name="karl lameh" userId="b2d6e252d2ff8446" providerId="LiveId" clId="{FCC4DA3F-BFD3-425B-B767-93D35EA406AF}" dt="2023-11-24T14:29:04.052" v="1027"/>
          <ac:picMkLst>
            <pc:docMk/>
            <pc:sldMk cId="288307157" sldId="293"/>
            <ac:picMk id="2" creationId="{1C7FAF0E-4656-76ED-F5C7-7E0DE8D632D3}"/>
          </ac:picMkLst>
        </pc:picChg>
        <pc:picChg chg="add mod">
          <ac:chgData name="karl lameh" userId="b2d6e252d2ff8446" providerId="LiveId" clId="{FCC4DA3F-BFD3-425B-B767-93D35EA406AF}" dt="2023-11-24T14:05:46.236" v="933" actId="1076"/>
          <ac:picMkLst>
            <pc:docMk/>
            <pc:sldMk cId="288307157" sldId="293"/>
            <ac:picMk id="11" creationId="{3E652C6A-7072-1A84-812D-9E34EC8E6615}"/>
          </ac:picMkLst>
        </pc:picChg>
        <pc:picChg chg="del">
          <ac:chgData name="karl lameh" userId="b2d6e252d2ff8446" providerId="LiveId" clId="{FCC4DA3F-BFD3-425B-B767-93D35EA406AF}" dt="2023-11-24T14:02:46.530" v="906" actId="478"/>
          <ac:picMkLst>
            <pc:docMk/>
            <pc:sldMk cId="288307157" sldId="293"/>
            <ac:picMk id="20" creationId="{C9E98E76-29DB-3846-35DE-DD93C92D561B}"/>
          </ac:picMkLst>
        </pc:picChg>
        <pc:picChg chg="add mod">
          <ac:chgData name="karl lameh" userId="b2d6e252d2ff8446" providerId="LiveId" clId="{FCC4DA3F-BFD3-425B-B767-93D35EA406AF}" dt="2023-11-24T14:07:08.951" v="947" actId="1076"/>
          <ac:picMkLst>
            <pc:docMk/>
            <pc:sldMk cId="288307157" sldId="293"/>
            <ac:picMk id="21" creationId="{4C09B66C-F1BA-73CF-8D6D-647DC7FCB689}"/>
          </ac:picMkLst>
        </pc:picChg>
        <pc:picChg chg="del">
          <ac:chgData name="karl lameh" userId="b2d6e252d2ff8446" providerId="LiveId" clId="{FCC4DA3F-BFD3-425B-B767-93D35EA406AF}" dt="2023-11-24T14:02:35.591" v="905" actId="478"/>
          <ac:picMkLst>
            <pc:docMk/>
            <pc:sldMk cId="288307157" sldId="293"/>
            <ac:picMk id="26" creationId="{BF8B8A0A-262B-1EBB-331C-3390FD35FAAD}"/>
          </ac:picMkLst>
        </pc:picChg>
        <pc:picChg chg="add mod">
          <ac:chgData name="karl lameh" userId="b2d6e252d2ff8446" providerId="LiveId" clId="{FCC4DA3F-BFD3-425B-B767-93D35EA406AF}" dt="2023-11-24T14:07:24.848" v="952" actId="1076"/>
          <ac:picMkLst>
            <pc:docMk/>
            <pc:sldMk cId="288307157" sldId="293"/>
            <ac:picMk id="27" creationId="{A1956F6D-3B0D-6B73-B4F3-454A9AE8D7D0}"/>
          </ac:picMkLst>
        </pc:picChg>
        <pc:picChg chg="add mod">
          <ac:chgData name="karl lameh" userId="b2d6e252d2ff8446" providerId="LiveId" clId="{FCC4DA3F-BFD3-425B-B767-93D35EA406AF}" dt="2023-11-24T14:07:41.177" v="956" actId="1076"/>
          <ac:picMkLst>
            <pc:docMk/>
            <pc:sldMk cId="288307157" sldId="293"/>
            <ac:picMk id="33" creationId="{3D387B1B-1205-DE76-F666-56278E80B6C0}"/>
          </ac:picMkLst>
        </pc:picChg>
        <pc:picChg chg="add mod">
          <ac:chgData name="karl lameh" userId="b2d6e252d2ff8446" providerId="LiveId" clId="{FCC4DA3F-BFD3-425B-B767-93D35EA406AF}" dt="2023-11-24T14:07:57.620" v="960" actId="1076"/>
          <ac:picMkLst>
            <pc:docMk/>
            <pc:sldMk cId="288307157" sldId="293"/>
            <ac:picMk id="37" creationId="{25401501-117A-9C1E-8980-9318204CF6B2}"/>
          </ac:picMkLst>
        </pc:picChg>
        <pc:picChg chg="add mod">
          <ac:chgData name="karl lameh" userId="b2d6e252d2ff8446" providerId="LiveId" clId="{FCC4DA3F-BFD3-425B-B767-93D35EA406AF}" dt="2023-11-24T14:08:05.906" v="962" actId="1076"/>
          <ac:picMkLst>
            <pc:docMk/>
            <pc:sldMk cId="288307157" sldId="293"/>
            <ac:picMk id="40" creationId="{0BC11272-9546-E51C-30F9-5DBD4FA1CE54}"/>
          </ac:picMkLst>
        </pc:picChg>
        <pc:picChg chg="add mod">
          <ac:chgData name="karl lameh" userId="b2d6e252d2ff8446" providerId="LiveId" clId="{FCC4DA3F-BFD3-425B-B767-93D35EA406AF}" dt="2023-11-24T14:08:08.617" v="964" actId="1076"/>
          <ac:picMkLst>
            <pc:docMk/>
            <pc:sldMk cId="288307157" sldId="293"/>
            <ac:picMk id="44" creationId="{417F5EC5-E743-D291-D5DC-4D98F752E9AF}"/>
          </ac:picMkLst>
        </pc:picChg>
        <pc:picChg chg="add mod">
          <ac:chgData name="karl lameh" userId="b2d6e252d2ff8446" providerId="LiveId" clId="{FCC4DA3F-BFD3-425B-B767-93D35EA406AF}" dt="2023-11-24T14:08:12.140" v="966" actId="1076"/>
          <ac:picMkLst>
            <pc:docMk/>
            <pc:sldMk cId="288307157" sldId="293"/>
            <ac:picMk id="48" creationId="{E60747FB-F84A-79F1-70D0-B93FE26D5BFB}"/>
          </ac:picMkLst>
        </pc:picChg>
        <pc:picChg chg="add mod">
          <ac:chgData name="karl lameh" userId="b2d6e252d2ff8446" providerId="LiveId" clId="{FCC4DA3F-BFD3-425B-B767-93D35EA406AF}" dt="2023-11-24T14:08:22.179" v="970" actId="1076"/>
          <ac:picMkLst>
            <pc:docMk/>
            <pc:sldMk cId="288307157" sldId="293"/>
            <ac:picMk id="52" creationId="{C3CEE01A-BE63-D658-E618-F200426DC6B2}"/>
          </ac:picMkLst>
        </pc:picChg>
      </pc:sldChg>
      <pc:sldChg chg="addSp delSp modSp add mod ord">
        <pc:chgData name="karl lameh" userId="b2d6e252d2ff8446" providerId="LiveId" clId="{FCC4DA3F-BFD3-425B-B767-93D35EA406AF}" dt="2023-11-24T16:39:55.560" v="1818" actId="14100"/>
        <pc:sldMkLst>
          <pc:docMk/>
          <pc:sldMk cId="3749868185" sldId="294"/>
        </pc:sldMkLst>
        <pc:spChg chg="mod">
          <ac:chgData name="karl lameh" userId="b2d6e252d2ff8446" providerId="LiveId" clId="{FCC4DA3F-BFD3-425B-B767-93D35EA406AF}" dt="2023-11-24T16:39:55.560" v="1818" actId="14100"/>
          <ac:spMkLst>
            <pc:docMk/>
            <pc:sldMk cId="3749868185" sldId="294"/>
            <ac:spMk id="6" creationId="{C2E7E95B-F6CC-0886-8802-669AAF233B85}"/>
          </ac:spMkLst>
        </pc:spChg>
        <pc:spChg chg="del">
          <ac:chgData name="karl lameh" userId="b2d6e252d2ff8446" providerId="LiveId" clId="{FCC4DA3F-BFD3-425B-B767-93D35EA406AF}" dt="2023-11-24T14:49:00.786" v="1310" actId="478"/>
          <ac:spMkLst>
            <pc:docMk/>
            <pc:sldMk cId="3749868185" sldId="294"/>
            <ac:spMk id="8" creationId="{4C2601EE-37C9-D7A8-0799-2B6A4CD3F9B4}"/>
          </ac:spMkLst>
        </pc:spChg>
        <pc:spChg chg="add mod">
          <ac:chgData name="karl lameh" userId="b2d6e252d2ff8446" providerId="LiveId" clId="{FCC4DA3F-BFD3-425B-B767-93D35EA406AF}" dt="2023-11-24T15:14:17.893" v="1513" actId="113"/>
          <ac:spMkLst>
            <pc:docMk/>
            <pc:sldMk cId="3749868185" sldId="294"/>
            <ac:spMk id="10" creationId="{C2B7465D-FEE7-D95A-A639-4D1B76655397}"/>
          </ac:spMkLst>
        </pc:spChg>
        <pc:picChg chg="add mod">
          <ac:chgData name="karl lameh" userId="b2d6e252d2ff8446" providerId="LiveId" clId="{FCC4DA3F-BFD3-425B-B767-93D35EA406AF}" dt="2023-11-24T14:29:01.362" v="1026"/>
          <ac:picMkLst>
            <pc:docMk/>
            <pc:sldMk cId="3749868185" sldId="294"/>
            <ac:picMk id="2" creationId="{EFEC8EC8-97ED-F4B2-AA2E-D37EE5CAADFF}"/>
          </ac:picMkLst>
        </pc:picChg>
      </pc:sldChg>
      <pc:sldChg chg="addSp delSp modSp add mod ord">
        <pc:chgData name="karl lameh" userId="b2d6e252d2ff8446" providerId="LiveId" clId="{FCC4DA3F-BFD3-425B-B767-93D35EA406AF}" dt="2023-11-24T16:06:32.077" v="1650"/>
        <pc:sldMkLst>
          <pc:docMk/>
          <pc:sldMk cId="2390472500" sldId="295"/>
        </pc:sldMkLst>
        <pc:spChg chg="del mod">
          <ac:chgData name="karl lameh" userId="b2d6e252d2ff8446" providerId="LiveId" clId="{FCC4DA3F-BFD3-425B-B767-93D35EA406AF}" dt="2023-11-24T14:51:58.097" v="1369" actId="478"/>
          <ac:spMkLst>
            <pc:docMk/>
            <pc:sldMk cId="2390472500" sldId="295"/>
            <ac:spMk id="8" creationId="{4C2601EE-37C9-D7A8-0799-2B6A4CD3F9B4}"/>
          </ac:spMkLst>
        </pc:spChg>
        <pc:spChg chg="add mod">
          <ac:chgData name="karl lameh" userId="b2d6e252d2ff8446" providerId="LiveId" clId="{FCC4DA3F-BFD3-425B-B767-93D35EA406AF}" dt="2023-11-24T15:13:17.674" v="1495" actId="113"/>
          <ac:spMkLst>
            <pc:docMk/>
            <pc:sldMk cId="2390472500" sldId="295"/>
            <ac:spMk id="10" creationId="{6798DE10-E556-EAF1-3DE2-53AEF345D813}"/>
          </ac:spMkLst>
        </pc:spChg>
        <pc:picChg chg="add mod">
          <ac:chgData name="karl lameh" userId="b2d6e252d2ff8446" providerId="LiveId" clId="{FCC4DA3F-BFD3-425B-B767-93D35EA406AF}" dt="2023-11-24T14:29:07.241" v="1028"/>
          <ac:picMkLst>
            <pc:docMk/>
            <pc:sldMk cId="2390472500" sldId="295"/>
            <ac:picMk id="2" creationId="{BA32050C-4F56-D0BF-4EAB-B9ADF44D3C55}"/>
          </ac:picMkLst>
        </pc:picChg>
        <pc:picChg chg="add mod">
          <ac:chgData name="karl lameh" userId="b2d6e252d2ff8446" providerId="LiveId" clId="{FCC4DA3F-BFD3-425B-B767-93D35EA406AF}" dt="2023-11-24T14:09:34.065" v="986" actId="14100"/>
          <ac:picMkLst>
            <pc:docMk/>
            <pc:sldMk cId="2390472500" sldId="295"/>
            <ac:picMk id="7" creationId="{72F1A6FD-145A-11DA-264F-1F6B24CD75A9}"/>
          </ac:picMkLst>
        </pc:picChg>
        <pc:picChg chg="add mod">
          <ac:chgData name="karl lameh" userId="b2d6e252d2ff8446" providerId="LiveId" clId="{FCC4DA3F-BFD3-425B-B767-93D35EA406AF}" dt="2023-11-24T14:09:38.741" v="988" actId="1076"/>
          <ac:picMkLst>
            <pc:docMk/>
            <pc:sldMk cId="2390472500" sldId="295"/>
            <ac:picMk id="17" creationId="{872B8144-367C-5272-AEC3-FADA0A320F84}"/>
          </ac:picMkLst>
        </pc:picChg>
      </pc:sldChg>
      <pc:sldChg chg="modSp add del mod ord">
        <pc:chgData name="karl lameh" userId="b2d6e252d2ff8446" providerId="LiveId" clId="{FCC4DA3F-BFD3-425B-B767-93D35EA406AF}" dt="2023-11-24T14:53:28.566" v="1378" actId="2696"/>
        <pc:sldMkLst>
          <pc:docMk/>
          <pc:sldMk cId="3632656680" sldId="297"/>
        </pc:sldMkLst>
        <pc:spChg chg="mod">
          <ac:chgData name="karl lameh" userId="b2d6e252d2ff8446" providerId="LiveId" clId="{FCC4DA3F-BFD3-425B-B767-93D35EA406AF}" dt="2023-11-24T14:53:05.034" v="1377" actId="20577"/>
          <ac:spMkLst>
            <pc:docMk/>
            <pc:sldMk cId="3632656680" sldId="297"/>
            <ac:spMk id="3" creationId="{A91980E0-6154-9B48-B302-1E2570A3F2E9}"/>
          </ac:spMkLst>
        </pc:spChg>
      </pc:sldChg>
      <pc:sldChg chg="modSp add mod ord">
        <pc:chgData name="karl lameh" userId="b2d6e252d2ff8446" providerId="LiveId" clId="{FCC4DA3F-BFD3-425B-B767-93D35EA406AF}" dt="2023-11-26T19:45:17.790" v="2692" actId="20577"/>
        <pc:sldMkLst>
          <pc:docMk/>
          <pc:sldMk cId="2672292748" sldId="298"/>
        </pc:sldMkLst>
        <pc:spChg chg="mod">
          <ac:chgData name="karl lameh" userId="b2d6e252d2ff8446" providerId="LiveId" clId="{FCC4DA3F-BFD3-425B-B767-93D35EA406AF}" dt="2023-11-26T19:45:17.790" v="2692" actId="20577"/>
          <ac:spMkLst>
            <pc:docMk/>
            <pc:sldMk cId="2672292748" sldId="298"/>
            <ac:spMk id="6" creationId="{C2E7E95B-F6CC-0886-8802-669AAF233B85}"/>
          </ac:spMkLst>
        </pc:spChg>
        <pc:spChg chg="mod">
          <ac:chgData name="karl lameh" userId="b2d6e252d2ff8446" providerId="LiveId" clId="{FCC4DA3F-BFD3-425B-B767-93D35EA406AF}" dt="2023-11-24T15:14:10.414" v="1510" actId="404"/>
          <ac:spMkLst>
            <pc:docMk/>
            <pc:sldMk cId="2672292748" sldId="298"/>
            <ac:spMk id="10" creationId="{B9544FDB-1C12-EBF4-5D1C-8CF73C19B6CD}"/>
          </ac:spMkLst>
        </pc:spChg>
      </pc:sldChg>
      <pc:sldChg chg="addSp modSp add mod ord modAnim">
        <pc:chgData name="karl lameh" userId="b2d6e252d2ff8446" providerId="LiveId" clId="{FCC4DA3F-BFD3-425B-B767-93D35EA406AF}" dt="2023-11-24T16:26:36.292" v="1764" actId="20577"/>
        <pc:sldMkLst>
          <pc:docMk/>
          <pc:sldMk cId="1340534660" sldId="299"/>
        </pc:sldMkLst>
        <pc:spChg chg="mod">
          <ac:chgData name="karl lameh" userId="b2d6e252d2ff8446" providerId="LiveId" clId="{FCC4DA3F-BFD3-425B-B767-93D35EA406AF}" dt="2023-11-24T15:19:35.997" v="1532" actId="113"/>
          <ac:spMkLst>
            <pc:docMk/>
            <pc:sldMk cId="1340534660" sldId="299"/>
            <ac:spMk id="6" creationId="{C2E7E95B-F6CC-0886-8802-669AAF233B85}"/>
          </ac:spMkLst>
        </pc:spChg>
        <pc:spChg chg="add mod">
          <ac:chgData name="karl lameh" userId="b2d6e252d2ff8446" providerId="LiveId" clId="{FCC4DA3F-BFD3-425B-B767-93D35EA406AF}" dt="2023-11-24T15:02:31.687" v="1425" actId="14100"/>
          <ac:spMkLst>
            <pc:docMk/>
            <pc:sldMk cId="1340534660" sldId="299"/>
            <ac:spMk id="8" creationId="{AA427DF5-55F8-FC7C-6DC8-6C2913D581DD}"/>
          </ac:spMkLst>
        </pc:spChg>
        <pc:spChg chg="mod">
          <ac:chgData name="karl lameh" userId="b2d6e252d2ff8446" providerId="LiveId" clId="{FCC4DA3F-BFD3-425B-B767-93D35EA406AF}" dt="2023-11-24T16:26:36.292" v="1764" actId="20577"/>
          <ac:spMkLst>
            <pc:docMk/>
            <pc:sldMk cId="1340534660" sldId="299"/>
            <ac:spMk id="13" creationId="{48224ECD-34F8-210B-E407-B9317330AAE8}"/>
          </ac:spMkLst>
        </pc:spChg>
        <pc:picChg chg="mod">
          <ac:chgData name="karl lameh" userId="b2d6e252d2ff8446" providerId="LiveId" clId="{FCC4DA3F-BFD3-425B-B767-93D35EA406AF}" dt="2023-11-24T15:02:20.042" v="1423" actId="1076"/>
          <ac:picMkLst>
            <pc:docMk/>
            <pc:sldMk cId="1340534660" sldId="299"/>
            <ac:picMk id="11" creationId="{4E369570-8F96-CD3B-042B-C3C64FCDF0D8}"/>
          </ac:picMkLst>
        </pc:picChg>
      </pc:sldChg>
      <pc:sldChg chg="delSp modSp new del mod ord">
        <pc:chgData name="karl lameh" userId="b2d6e252d2ff8446" providerId="LiveId" clId="{FCC4DA3F-BFD3-425B-B767-93D35EA406AF}" dt="2023-11-24T15:53:01.315" v="1638" actId="2696"/>
        <pc:sldMkLst>
          <pc:docMk/>
          <pc:sldMk cId="2731808549" sldId="300"/>
        </pc:sldMkLst>
        <pc:spChg chg="mod">
          <ac:chgData name="karl lameh" userId="b2d6e252d2ff8446" providerId="LiveId" clId="{FCC4DA3F-BFD3-425B-B767-93D35EA406AF}" dt="2023-11-24T15:49:16.024" v="1631" actId="1076"/>
          <ac:spMkLst>
            <pc:docMk/>
            <pc:sldMk cId="2731808549" sldId="300"/>
            <ac:spMk id="2" creationId="{F808B762-958C-16D2-F21E-7A3D94AB4ACD}"/>
          </ac:spMkLst>
        </pc:spChg>
        <pc:spChg chg="del">
          <ac:chgData name="karl lameh" userId="b2d6e252d2ff8446" providerId="LiveId" clId="{FCC4DA3F-BFD3-425B-B767-93D35EA406AF}" dt="2023-11-24T15:48:56.583" v="1625" actId="478"/>
          <ac:spMkLst>
            <pc:docMk/>
            <pc:sldMk cId="2731808549" sldId="300"/>
            <ac:spMk id="3" creationId="{4E0C5589-F3DE-3A57-98F9-1F3DC6E42FB5}"/>
          </ac:spMkLst>
        </pc:spChg>
      </pc:sldChg>
      <pc:sldChg chg="delSp modSp add del mod">
        <pc:chgData name="karl lameh" userId="b2d6e252d2ff8446" providerId="LiveId" clId="{FCC4DA3F-BFD3-425B-B767-93D35EA406AF}" dt="2023-11-24T17:30:21.481" v="2323" actId="2696"/>
        <pc:sldMkLst>
          <pc:docMk/>
          <pc:sldMk cId="2648647899" sldId="301"/>
        </pc:sldMkLst>
        <pc:spChg chg="del">
          <ac:chgData name="karl lameh" userId="b2d6e252d2ff8446" providerId="LiveId" clId="{FCC4DA3F-BFD3-425B-B767-93D35EA406AF}" dt="2023-11-24T16:59:33.682" v="1915" actId="478"/>
          <ac:spMkLst>
            <pc:docMk/>
            <pc:sldMk cId="2648647899" sldId="301"/>
            <ac:spMk id="6" creationId="{C2E7E95B-F6CC-0886-8802-669AAF233B85}"/>
          </ac:spMkLst>
        </pc:spChg>
        <pc:picChg chg="mod">
          <ac:chgData name="karl lameh" userId="b2d6e252d2ff8446" providerId="LiveId" clId="{FCC4DA3F-BFD3-425B-B767-93D35EA406AF}" dt="2023-11-24T16:59:42.315" v="1917" actId="1076"/>
          <ac:picMkLst>
            <pc:docMk/>
            <pc:sldMk cId="2648647899" sldId="301"/>
            <ac:picMk id="46" creationId="{EE6F5CEC-4E09-1FCF-76AC-E9E223AA3097}"/>
          </ac:picMkLst>
        </pc:picChg>
      </pc:sldChg>
      <pc:sldChg chg="addSp delSp modSp new mod">
        <pc:chgData name="karl lameh" userId="b2d6e252d2ff8446" providerId="LiveId" clId="{FCC4DA3F-BFD3-425B-B767-93D35EA406AF}" dt="2023-11-24T16:48:32.529" v="1852" actId="14100"/>
        <pc:sldMkLst>
          <pc:docMk/>
          <pc:sldMk cId="4098696651" sldId="302"/>
        </pc:sldMkLst>
        <pc:spChg chg="mod">
          <ac:chgData name="karl lameh" userId="b2d6e252d2ff8446" providerId="LiveId" clId="{FCC4DA3F-BFD3-425B-B767-93D35EA406AF}" dt="2023-11-24T15:38:16.563" v="1607" actId="113"/>
          <ac:spMkLst>
            <pc:docMk/>
            <pc:sldMk cId="4098696651" sldId="302"/>
            <ac:spMk id="2" creationId="{24AC30F7-4ED4-233E-08F3-EBC68F641F65}"/>
          </ac:spMkLst>
        </pc:spChg>
        <pc:spChg chg="del">
          <ac:chgData name="karl lameh" userId="b2d6e252d2ff8446" providerId="LiveId" clId="{FCC4DA3F-BFD3-425B-B767-93D35EA406AF}" dt="2023-11-24T16:30:46.051" v="1770" actId="22"/>
          <ac:spMkLst>
            <pc:docMk/>
            <pc:sldMk cId="4098696651" sldId="302"/>
            <ac:spMk id="3" creationId="{ABAD4861-DEE2-A17A-7F48-529CD54323E9}"/>
          </ac:spMkLst>
        </pc:spChg>
        <pc:picChg chg="add mod">
          <ac:chgData name="karl lameh" userId="b2d6e252d2ff8446" providerId="LiveId" clId="{FCC4DA3F-BFD3-425B-B767-93D35EA406AF}" dt="2023-11-24T16:48:32.529" v="1852" actId="14100"/>
          <ac:picMkLst>
            <pc:docMk/>
            <pc:sldMk cId="4098696651" sldId="302"/>
            <ac:picMk id="4" creationId="{8825835F-8DC2-8FD5-A417-985ECE35ABE4}"/>
          </ac:picMkLst>
        </pc:picChg>
        <pc:picChg chg="add mod ord">
          <ac:chgData name="karl lameh" userId="b2d6e252d2ff8446" providerId="LiveId" clId="{FCC4DA3F-BFD3-425B-B767-93D35EA406AF}" dt="2023-11-24T16:30:55.671" v="1774" actId="14100"/>
          <ac:picMkLst>
            <pc:docMk/>
            <pc:sldMk cId="4098696651" sldId="302"/>
            <ac:picMk id="5" creationId="{6D5917A1-8CD6-E998-D8A6-6BC847E10F53}"/>
          </ac:picMkLst>
        </pc:picChg>
      </pc:sldChg>
      <pc:sldChg chg="addSp delSp modSp new mod">
        <pc:chgData name="karl lameh" userId="b2d6e252d2ff8446" providerId="LiveId" clId="{FCC4DA3F-BFD3-425B-B767-93D35EA406AF}" dt="2023-11-24T16:26:38.699" v="1769" actId="14100"/>
        <pc:sldMkLst>
          <pc:docMk/>
          <pc:sldMk cId="3661411957" sldId="303"/>
        </pc:sldMkLst>
        <pc:spChg chg="add del">
          <ac:chgData name="karl lameh" userId="b2d6e252d2ff8446" providerId="LiveId" clId="{FCC4DA3F-BFD3-425B-B767-93D35EA406AF}" dt="2023-11-24T16:20:09.746" v="1721" actId="22"/>
          <ac:spMkLst>
            <pc:docMk/>
            <pc:sldMk cId="3661411957" sldId="303"/>
            <ac:spMk id="3" creationId="{8B65412C-B8E5-666E-CBF6-DBD17895F005}"/>
          </ac:spMkLst>
        </pc:spChg>
        <pc:spChg chg="add del">
          <ac:chgData name="karl lameh" userId="b2d6e252d2ff8446" providerId="LiveId" clId="{FCC4DA3F-BFD3-425B-B767-93D35EA406AF}" dt="2023-11-24T16:20:19.541" v="1725" actId="22"/>
          <ac:spMkLst>
            <pc:docMk/>
            <pc:sldMk cId="3661411957" sldId="303"/>
            <ac:spMk id="5" creationId="{928F63DA-7550-B6C7-6784-6D4246115141}"/>
          </ac:spMkLst>
        </pc:spChg>
        <pc:spChg chg="add del">
          <ac:chgData name="karl lameh" userId="b2d6e252d2ff8446" providerId="LiveId" clId="{FCC4DA3F-BFD3-425B-B767-93D35EA406AF}" dt="2023-11-24T16:20:22.236" v="1727" actId="478"/>
          <ac:spMkLst>
            <pc:docMk/>
            <pc:sldMk cId="3661411957" sldId="303"/>
            <ac:spMk id="7" creationId="{131A9163-DBC6-8B0E-510E-7571781371CD}"/>
          </ac:spMkLst>
        </pc:spChg>
        <pc:picChg chg="add mod">
          <ac:chgData name="karl lameh" userId="b2d6e252d2ff8446" providerId="LiveId" clId="{FCC4DA3F-BFD3-425B-B767-93D35EA406AF}" dt="2023-11-24T16:26:38.699" v="1769" actId="14100"/>
          <ac:picMkLst>
            <pc:docMk/>
            <pc:sldMk cId="3661411957" sldId="303"/>
            <ac:picMk id="9" creationId="{8E8B9378-47C5-A606-6DA3-73BB5F2652E6}"/>
          </ac:picMkLst>
        </pc:picChg>
      </pc:sldChg>
      <pc:sldChg chg="addSp delSp modSp add del mod ord">
        <pc:chgData name="karl lameh" userId="b2d6e252d2ff8446" providerId="LiveId" clId="{FCC4DA3F-BFD3-425B-B767-93D35EA406AF}" dt="2023-11-24T16:00:35.351" v="1648" actId="2696"/>
        <pc:sldMkLst>
          <pc:docMk/>
          <pc:sldMk cId="3921464295" sldId="303"/>
        </pc:sldMkLst>
        <pc:picChg chg="add del mod">
          <ac:chgData name="karl lameh" userId="b2d6e252d2ff8446" providerId="LiveId" clId="{FCC4DA3F-BFD3-425B-B767-93D35EA406AF}" dt="2023-11-24T15:53:40.350" v="1639" actId="478"/>
          <ac:picMkLst>
            <pc:docMk/>
            <pc:sldMk cId="3921464295" sldId="303"/>
            <ac:picMk id="4" creationId="{89119FA2-A8A8-3EDC-45B2-9599D2CD0CF6}"/>
          </ac:picMkLst>
        </pc:picChg>
        <pc:picChg chg="add mod">
          <ac:chgData name="karl lameh" userId="b2d6e252d2ff8446" providerId="LiveId" clId="{FCC4DA3F-BFD3-425B-B767-93D35EA406AF}" dt="2023-11-24T15:53:56.296" v="1645" actId="1076"/>
          <ac:picMkLst>
            <pc:docMk/>
            <pc:sldMk cId="3921464295" sldId="303"/>
            <ac:picMk id="6" creationId="{C83C0BB2-9152-4928-7C59-58AAFD32BDC6}"/>
          </ac:picMkLst>
        </pc:picChg>
      </pc:sldChg>
      <pc:sldChg chg="addSp delSp modSp new del mod ord">
        <pc:chgData name="karl lameh" userId="b2d6e252d2ff8446" providerId="LiveId" clId="{FCC4DA3F-BFD3-425B-B767-93D35EA406AF}" dt="2023-11-27T13:00:13.839" v="3130" actId="2696"/>
        <pc:sldMkLst>
          <pc:docMk/>
          <pc:sldMk cId="1953039049" sldId="304"/>
        </pc:sldMkLst>
        <pc:spChg chg="del">
          <ac:chgData name="karl lameh" userId="b2d6e252d2ff8446" providerId="LiveId" clId="{FCC4DA3F-BFD3-425B-B767-93D35EA406AF}" dt="2023-11-24T16:31:17.430" v="1776" actId="22"/>
          <ac:spMkLst>
            <pc:docMk/>
            <pc:sldMk cId="1953039049" sldId="304"/>
            <ac:spMk id="3" creationId="{8229BAFA-DF5F-F146-7DCE-280860321283}"/>
          </ac:spMkLst>
        </pc:spChg>
        <pc:spChg chg="add mod">
          <ac:chgData name="karl lameh" userId="b2d6e252d2ff8446" providerId="LiveId" clId="{FCC4DA3F-BFD3-425B-B767-93D35EA406AF}" dt="2023-11-24T16:41:45.891" v="1820" actId="478"/>
          <ac:spMkLst>
            <pc:docMk/>
            <pc:sldMk cId="1953039049" sldId="304"/>
            <ac:spMk id="7" creationId="{6F6B38D0-5901-8178-C92C-6A2BE6A5014A}"/>
          </ac:spMkLst>
        </pc:spChg>
        <pc:picChg chg="add mod">
          <ac:chgData name="karl lameh" userId="b2d6e252d2ff8446" providerId="LiveId" clId="{FCC4DA3F-BFD3-425B-B767-93D35EA406AF}" dt="2023-11-24T16:48:24.829" v="1849" actId="14100"/>
          <ac:picMkLst>
            <pc:docMk/>
            <pc:sldMk cId="1953039049" sldId="304"/>
            <ac:picMk id="4" creationId="{A6C7E074-755C-B995-51FB-081E24D05B55}"/>
          </ac:picMkLst>
        </pc:picChg>
        <pc:picChg chg="add del mod ord">
          <ac:chgData name="karl lameh" userId="b2d6e252d2ff8446" providerId="LiveId" clId="{FCC4DA3F-BFD3-425B-B767-93D35EA406AF}" dt="2023-11-24T16:41:45.891" v="1820" actId="478"/>
          <ac:picMkLst>
            <pc:docMk/>
            <pc:sldMk cId="1953039049" sldId="304"/>
            <ac:picMk id="5" creationId="{1F4A1B2A-EB3C-843E-22A5-DB67A6D88D7D}"/>
          </ac:picMkLst>
        </pc:picChg>
        <pc:picChg chg="add mod">
          <ac:chgData name="karl lameh" userId="b2d6e252d2ff8446" providerId="LiveId" clId="{FCC4DA3F-BFD3-425B-B767-93D35EA406AF}" dt="2023-11-24T16:51:11.266" v="1858" actId="14100"/>
          <ac:picMkLst>
            <pc:docMk/>
            <pc:sldMk cId="1953039049" sldId="304"/>
            <ac:picMk id="6" creationId="{D4A5DA20-2A8F-E799-FFC4-24DFC13800D9}"/>
          </ac:picMkLst>
        </pc:picChg>
        <pc:picChg chg="add del mod">
          <ac:chgData name="karl lameh" userId="b2d6e252d2ff8446" providerId="LiveId" clId="{FCC4DA3F-BFD3-425B-B767-93D35EA406AF}" dt="2023-11-24T16:50:56.330" v="1853" actId="478"/>
          <ac:picMkLst>
            <pc:docMk/>
            <pc:sldMk cId="1953039049" sldId="304"/>
            <ac:picMk id="9" creationId="{649CBFB9-BE6E-7263-0FA3-F220FF2EC40E}"/>
          </ac:picMkLst>
        </pc:picChg>
      </pc:sldChg>
      <pc:sldChg chg="addSp delSp modSp new mod">
        <pc:chgData name="karl lameh" userId="b2d6e252d2ff8446" providerId="LiveId" clId="{FCC4DA3F-BFD3-425B-B767-93D35EA406AF}" dt="2023-11-24T16:43:32.312" v="1829" actId="14100"/>
        <pc:sldMkLst>
          <pc:docMk/>
          <pc:sldMk cId="4237853370" sldId="305"/>
        </pc:sldMkLst>
        <pc:spChg chg="del">
          <ac:chgData name="karl lameh" userId="b2d6e252d2ff8446" providerId="LiveId" clId="{FCC4DA3F-BFD3-425B-B767-93D35EA406AF}" dt="2023-11-24T16:31:54.029" v="1782" actId="478"/>
          <ac:spMkLst>
            <pc:docMk/>
            <pc:sldMk cId="4237853370" sldId="305"/>
            <ac:spMk id="2" creationId="{7BB7B983-6FBD-9C54-8AD7-E9E0F560B4E5}"/>
          </ac:spMkLst>
        </pc:spChg>
        <pc:spChg chg="del">
          <ac:chgData name="karl lameh" userId="b2d6e252d2ff8446" providerId="LiveId" clId="{FCC4DA3F-BFD3-425B-B767-93D35EA406AF}" dt="2023-11-24T16:31:50.807" v="1781" actId="22"/>
          <ac:spMkLst>
            <pc:docMk/>
            <pc:sldMk cId="4237853370" sldId="305"/>
            <ac:spMk id="3" creationId="{21A69FBF-1896-21D0-DF7C-F6F77C1F0456}"/>
          </ac:spMkLst>
        </pc:spChg>
        <pc:spChg chg="add mod">
          <ac:chgData name="karl lameh" userId="b2d6e252d2ff8446" providerId="LiveId" clId="{FCC4DA3F-BFD3-425B-B767-93D35EA406AF}" dt="2023-11-24T16:43:18.589" v="1825" actId="478"/>
          <ac:spMkLst>
            <pc:docMk/>
            <pc:sldMk cId="4237853370" sldId="305"/>
            <ac:spMk id="7" creationId="{0F9C4D2C-B93F-7CE8-BC19-180C49F10404}"/>
          </ac:spMkLst>
        </pc:spChg>
        <pc:picChg chg="add del mod ord">
          <ac:chgData name="karl lameh" userId="b2d6e252d2ff8446" providerId="LiveId" clId="{FCC4DA3F-BFD3-425B-B767-93D35EA406AF}" dt="2023-11-24T16:43:18.589" v="1825" actId="478"/>
          <ac:picMkLst>
            <pc:docMk/>
            <pc:sldMk cId="4237853370" sldId="305"/>
            <ac:picMk id="5" creationId="{20D2B48E-103B-E06D-2FF2-B2188DA34DC8}"/>
          </ac:picMkLst>
        </pc:picChg>
        <pc:picChg chg="add mod">
          <ac:chgData name="karl lameh" userId="b2d6e252d2ff8446" providerId="LiveId" clId="{FCC4DA3F-BFD3-425B-B767-93D35EA406AF}" dt="2023-11-24T16:43:32.312" v="1829" actId="14100"/>
          <ac:picMkLst>
            <pc:docMk/>
            <pc:sldMk cId="4237853370" sldId="305"/>
            <ac:picMk id="9" creationId="{C16C7294-E556-AA53-74C6-EB9A9A73CE2E}"/>
          </ac:picMkLst>
        </pc:picChg>
      </pc:sldChg>
      <pc:sldChg chg="addSp modSp add del mod">
        <pc:chgData name="karl lameh" userId="b2d6e252d2ff8446" providerId="LiveId" clId="{FCC4DA3F-BFD3-425B-B767-93D35EA406AF}" dt="2023-11-27T12:22:47.233" v="2991" actId="2696"/>
        <pc:sldMkLst>
          <pc:docMk/>
          <pc:sldMk cId="863485259" sldId="306"/>
        </pc:sldMkLst>
        <pc:spChg chg="add mod">
          <ac:chgData name="karl lameh" userId="b2d6e252d2ff8446" providerId="LiveId" clId="{FCC4DA3F-BFD3-425B-B767-93D35EA406AF}" dt="2023-11-24T16:59:01.700" v="1912" actId="14100"/>
          <ac:spMkLst>
            <pc:docMk/>
            <pc:sldMk cId="863485259" sldId="306"/>
            <ac:spMk id="3" creationId="{250031D1-49C7-3BA2-0AAA-2EA225403E6B}"/>
          </ac:spMkLst>
        </pc:spChg>
        <pc:picChg chg="mod">
          <ac:chgData name="karl lameh" userId="b2d6e252d2ff8446" providerId="LiveId" clId="{FCC4DA3F-BFD3-425B-B767-93D35EA406AF}" dt="2023-11-24T16:52:51.604" v="1875" actId="1076"/>
          <ac:picMkLst>
            <pc:docMk/>
            <pc:sldMk cId="863485259" sldId="306"/>
            <ac:picMk id="38" creationId="{E1546F0F-946F-CDB7-4568-A6AEC61921A4}"/>
          </ac:picMkLst>
        </pc:picChg>
      </pc:sldChg>
      <pc:sldChg chg="addSp delSp modSp new del mod">
        <pc:chgData name="karl lameh" userId="b2d6e252d2ff8446" providerId="LiveId" clId="{FCC4DA3F-BFD3-425B-B767-93D35EA406AF}" dt="2023-11-24T17:24:36.664" v="2308" actId="2696"/>
        <pc:sldMkLst>
          <pc:docMk/>
          <pc:sldMk cId="1432236176" sldId="307"/>
        </pc:sldMkLst>
        <pc:grpChg chg="del mod">
          <ac:chgData name="karl lameh" userId="b2d6e252d2ff8446" providerId="LiveId" clId="{FCC4DA3F-BFD3-425B-B767-93D35EA406AF}" dt="2023-11-24T17:18:07.427" v="2214"/>
          <ac:grpSpMkLst>
            <pc:docMk/>
            <pc:sldMk cId="1432236176" sldId="307"/>
            <ac:grpSpMk id="13" creationId="{3CFC5576-5424-BE58-4223-8E39918D0307}"/>
          </ac:grpSpMkLst>
        </pc:grpChg>
        <pc:grpChg chg="del mod">
          <ac:chgData name="karl lameh" userId="b2d6e252d2ff8446" providerId="LiveId" clId="{FCC4DA3F-BFD3-425B-B767-93D35EA406AF}" dt="2023-11-24T17:18:40.142" v="2217"/>
          <ac:grpSpMkLst>
            <pc:docMk/>
            <pc:sldMk cId="1432236176" sldId="307"/>
            <ac:grpSpMk id="14" creationId="{1653CBBC-E413-03AE-99FE-0B149DB1738D}"/>
          </ac:grpSpMkLst>
        </pc:grpChg>
        <pc:grpChg chg="del mod">
          <ac:chgData name="karl lameh" userId="b2d6e252d2ff8446" providerId="LiveId" clId="{FCC4DA3F-BFD3-425B-B767-93D35EA406AF}" dt="2023-11-24T17:18:48.345" v="2219"/>
          <ac:grpSpMkLst>
            <pc:docMk/>
            <pc:sldMk cId="1432236176" sldId="307"/>
            <ac:grpSpMk id="17" creationId="{3F1B333D-B9D4-1852-36E9-CAA87EA32CD3}"/>
          </ac:grpSpMkLst>
        </pc:grpChg>
        <pc:grpChg chg="del mod">
          <ac:chgData name="karl lameh" userId="b2d6e252d2ff8446" providerId="LiveId" clId="{FCC4DA3F-BFD3-425B-B767-93D35EA406AF}" dt="2023-11-24T17:18:49.951" v="2221"/>
          <ac:grpSpMkLst>
            <pc:docMk/>
            <pc:sldMk cId="1432236176" sldId="307"/>
            <ac:grpSpMk id="19" creationId="{0935AB92-57A6-B1E2-62F6-40C24FED2506}"/>
          </ac:grpSpMkLst>
        </pc:grpChg>
        <pc:grpChg chg="del mod">
          <ac:chgData name="karl lameh" userId="b2d6e252d2ff8446" providerId="LiveId" clId="{FCC4DA3F-BFD3-425B-B767-93D35EA406AF}" dt="2023-11-24T17:19:03.300" v="2223"/>
          <ac:grpSpMkLst>
            <pc:docMk/>
            <pc:sldMk cId="1432236176" sldId="307"/>
            <ac:grpSpMk id="21" creationId="{6B4D023E-36EB-1D68-C557-E459A3BCA50A}"/>
          </ac:grpSpMkLst>
        </pc:grpChg>
        <pc:grpChg chg="del mod">
          <ac:chgData name="karl lameh" userId="b2d6e252d2ff8446" providerId="LiveId" clId="{FCC4DA3F-BFD3-425B-B767-93D35EA406AF}" dt="2023-11-24T17:21:56.130" v="2278"/>
          <ac:grpSpMkLst>
            <pc:docMk/>
            <pc:sldMk cId="1432236176" sldId="307"/>
            <ac:grpSpMk id="23" creationId="{179FF8A1-5AA0-38E1-23EA-648368E9773D}"/>
          </ac:grpSpMkLst>
        </pc:grpChg>
        <pc:grpChg chg="add del mod">
          <ac:chgData name="karl lameh" userId="b2d6e252d2ff8446" providerId="LiveId" clId="{FCC4DA3F-BFD3-425B-B767-93D35EA406AF}" dt="2023-11-24T17:19:23.831" v="2240"/>
          <ac:grpSpMkLst>
            <pc:docMk/>
            <pc:sldMk cId="1432236176" sldId="307"/>
            <ac:grpSpMk id="31" creationId="{38232322-19C9-B986-086D-843FF1224E35}"/>
          </ac:grpSpMkLst>
        </pc:grpChg>
        <pc:grpChg chg="mod">
          <ac:chgData name="karl lameh" userId="b2d6e252d2ff8446" providerId="LiveId" clId="{FCC4DA3F-BFD3-425B-B767-93D35EA406AF}" dt="2023-11-24T17:19:15.805" v="2235"/>
          <ac:grpSpMkLst>
            <pc:docMk/>
            <pc:sldMk cId="1432236176" sldId="307"/>
            <ac:grpSpMk id="33" creationId="{6697E3AF-9AB2-7F82-C499-9796D094D53F}"/>
          </ac:grpSpMkLst>
        </pc:grpChg>
        <pc:grpChg chg="del mod">
          <ac:chgData name="karl lameh" userId="b2d6e252d2ff8446" providerId="LiveId" clId="{FCC4DA3F-BFD3-425B-B767-93D35EA406AF}" dt="2023-11-24T17:19:23.831" v="2240"/>
          <ac:grpSpMkLst>
            <pc:docMk/>
            <pc:sldMk cId="1432236176" sldId="307"/>
            <ac:grpSpMk id="36" creationId="{20E15E6D-7798-57B8-5ADE-29DEFDCAAEA2}"/>
          </ac:grpSpMkLst>
        </pc:grpChg>
        <pc:grpChg chg="del mod">
          <ac:chgData name="karl lameh" userId="b2d6e252d2ff8446" providerId="LiveId" clId="{FCC4DA3F-BFD3-425B-B767-93D35EA406AF}" dt="2023-11-24T17:23:39.550" v="2299"/>
          <ac:grpSpMkLst>
            <pc:docMk/>
            <pc:sldMk cId="1432236176" sldId="307"/>
            <ac:grpSpMk id="38" creationId="{4A7DB237-ADDE-2E59-6E46-7106B2CC7E2C}"/>
          </ac:grpSpMkLst>
        </pc:grpChg>
        <pc:grpChg chg="mod">
          <ac:chgData name="karl lameh" userId="b2d6e252d2ff8446" providerId="LiveId" clId="{FCC4DA3F-BFD3-425B-B767-93D35EA406AF}" dt="2023-11-24T17:21:56.130" v="2278"/>
          <ac:grpSpMkLst>
            <pc:docMk/>
            <pc:sldMk cId="1432236176" sldId="307"/>
            <ac:grpSpMk id="63" creationId="{A3D00C0C-2CFE-C93E-0C52-2C2762F6CF21}"/>
          </ac:grpSpMkLst>
        </pc:grpChg>
        <pc:grpChg chg="del mod">
          <ac:chgData name="karl lameh" userId="b2d6e252d2ff8446" providerId="LiveId" clId="{FCC4DA3F-BFD3-425B-B767-93D35EA406AF}" dt="2023-11-24T17:22:13.162" v="2284"/>
          <ac:grpSpMkLst>
            <pc:docMk/>
            <pc:sldMk cId="1432236176" sldId="307"/>
            <ac:grpSpMk id="66" creationId="{A09E7F03-08F9-6FF2-8C1A-1729BDE4AD12}"/>
          </ac:grpSpMkLst>
        </pc:grpChg>
        <pc:grpChg chg="del mod">
          <ac:chgData name="karl lameh" userId="b2d6e252d2ff8446" providerId="LiveId" clId="{FCC4DA3F-BFD3-425B-B767-93D35EA406AF}" dt="2023-11-24T17:22:59.519" v="2288"/>
          <ac:grpSpMkLst>
            <pc:docMk/>
            <pc:sldMk cId="1432236176" sldId="307"/>
            <ac:grpSpMk id="69" creationId="{55CF6EAF-BB4D-772D-21FC-59903ECC1C95}"/>
          </ac:grpSpMkLst>
        </pc:grpChg>
        <pc:grpChg chg="del mod">
          <ac:chgData name="karl lameh" userId="b2d6e252d2ff8446" providerId="LiveId" clId="{FCC4DA3F-BFD3-425B-B767-93D35EA406AF}" dt="2023-11-24T17:23:02.885" v="2290"/>
          <ac:grpSpMkLst>
            <pc:docMk/>
            <pc:sldMk cId="1432236176" sldId="307"/>
            <ac:grpSpMk id="73" creationId="{ED238E7F-536A-E26C-30D9-C6C0D8705D57}"/>
          </ac:grpSpMkLst>
        </pc:grpChg>
        <pc:grpChg chg="del mod">
          <ac:chgData name="karl lameh" userId="b2d6e252d2ff8446" providerId="LiveId" clId="{FCC4DA3F-BFD3-425B-B767-93D35EA406AF}" dt="2023-11-24T17:23:04.056" v="2292"/>
          <ac:grpSpMkLst>
            <pc:docMk/>
            <pc:sldMk cId="1432236176" sldId="307"/>
            <ac:grpSpMk id="75" creationId="{9407F846-E3DA-61D3-9B61-0190F352A294}"/>
          </ac:grpSpMkLst>
        </pc:grpChg>
        <pc:grpChg chg="del mod">
          <ac:chgData name="karl lameh" userId="b2d6e252d2ff8446" providerId="LiveId" clId="{FCC4DA3F-BFD3-425B-B767-93D35EA406AF}" dt="2023-11-24T17:23:10.273" v="2296"/>
          <ac:grpSpMkLst>
            <pc:docMk/>
            <pc:sldMk cId="1432236176" sldId="307"/>
            <ac:grpSpMk id="77" creationId="{C4D5FEB9-71A7-E729-AE5D-25C2B8DAFE8D}"/>
          </ac:grpSpMkLst>
        </pc:grpChg>
        <pc:grpChg chg="del mod">
          <ac:chgData name="karl lameh" userId="b2d6e252d2ff8446" providerId="LiveId" clId="{FCC4DA3F-BFD3-425B-B767-93D35EA406AF}" dt="2023-11-24T17:23:39.550" v="2299"/>
          <ac:grpSpMkLst>
            <pc:docMk/>
            <pc:sldMk cId="1432236176" sldId="307"/>
            <ac:grpSpMk id="81" creationId="{DA2076A6-9CE9-A2F6-9DF1-1F79C95996AF}"/>
          </ac:grpSpMkLst>
        </pc:grpChg>
        <pc:grpChg chg="del mod">
          <ac:chgData name="karl lameh" userId="b2d6e252d2ff8446" providerId="LiveId" clId="{FCC4DA3F-BFD3-425B-B767-93D35EA406AF}" dt="2023-11-24T17:23:43.499" v="2301"/>
          <ac:grpSpMkLst>
            <pc:docMk/>
            <pc:sldMk cId="1432236176" sldId="307"/>
            <ac:grpSpMk id="84" creationId="{7CD8AA8D-94A7-7AD3-9D12-6985ABB67C34}"/>
          </ac:grpSpMkLst>
        </pc:grpChg>
        <pc:grpChg chg="mod">
          <ac:chgData name="karl lameh" userId="b2d6e252d2ff8446" providerId="LiveId" clId="{FCC4DA3F-BFD3-425B-B767-93D35EA406AF}" dt="2023-11-24T17:23:39.550" v="2299"/>
          <ac:grpSpMkLst>
            <pc:docMk/>
            <pc:sldMk cId="1432236176" sldId="307"/>
            <ac:grpSpMk id="85" creationId="{2BF0C2E6-C0C4-624E-9B98-B07AC9FD91FF}"/>
          </ac:grpSpMkLst>
        </pc:grpChg>
        <pc:grpChg chg="mod">
          <ac:chgData name="karl lameh" userId="b2d6e252d2ff8446" providerId="LiveId" clId="{FCC4DA3F-BFD3-425B-B767-93D35EA406AF}" dt="2023-11-24T17:23:43.499" v="2301"/>
          <ac:grpSpMkLst>
            <pc:docMk/>
            <pc:sldMk cId="1432236176" sldId="307"/>
            <ac:grpSpMk id="87" creationId="{94CEA43B-ECA9-59AC-05C7-4F12429E5E57}"/>
          </ac:grpSpMkLst>
        </pc:grpChg>
        <pc:picChg chg="add mod">
          <ac:chgData name="karl lameh" userId="b2d6e252d2ff8446" providerId="LiveId" clId="{FCC4DA3F-BFD3-425B-B767-93D35EA406AF}" dt="2023-11-24T17:16:57.954" v="2202" actId="1076"/>
          <ac:picMkLst>
            <pc:docMk/>
            <pc:sldMk cId="1432236176" sldId="307"/>
            <ac:picMk id="2" creationId="{CDBBF0F4-C03C-0721-4101-979DE664C9AC}"/>
          </ac:picMkLst>
        </pc:picChg>
        <pc:picChg chg="add mod">
          <ac:chgData name="karl lameh" userId="b2d6e252d2ff8446" providerId="LiveId" clId="{FCC4DA3F-BFD3-425B-B767-93D35EA406AF}" dt="2023-11-24T17:19:45.789" v="2243" actId="1076"/>
          <ac:picMkLst>
            <pc:docMk/>
            <pc:sldMk cId="1432236176" sldId="307"/>
            <ac:picMk id="40" creationId="{50A2E874-7F51-2774-76B6-D3E2390AD148}"/>
          </ac:picMkLst>
        </pc:picChg>
        <pc:picChg chg="add mod">
          <ac:chgData name="karl lameh" userId="b2d6e252d2ff8446" providerId="LiveId" clId="{FCC4DA3F-BFD3-425B-B767-93D35EA406AF}" dt="2023-11-24T17:19:58.282" v="2247" actId="14100"/>
          <ac:picMkLst>
            <pc:docMk/>
            <pc:sldMk cId="1432236176" sldId="307"/>
            <ac:picMk id="42" creationId="{D5619072-6E7C-38E7-1864-D0DFBC5A9ABE}"/>
          </ac:picMkLst>
        </pc:picChg>
        <pc:picChg chg="add mod">
          <ac:chgData name="karl lameh" userId="b2d6e252d2ff8446" providerId="LiveId" clId="{FCC4DA3F-BFD3-425B-B767-93D35EA406AF}" dt="2023-11-24T17:20:02.440" v="2249" actId="1076"/>
          <ac:picMkLst>
            <pc:docMk/>
            <pc:sldMk cId="1432236176" sldId="307"/>
            <ac:picMk id="44" creationId="{75ACB3F5-876E-C16D-2BFC-2ED0763800A1}"/>
          </ac:picMkLst>
        </pc:picChg>
        <pc:picChg chg="add mod">
          <ac:chgData name="karl lameh" userId="b2d6e252d2ff8446" providerId="LiveId" clId="{FCC4DA3F-BFD3-425B-B767-93D35EA406AF}" dt="2023-11-24T17:20:05.647" v="2251" actId="1076"/>
          <ac:picMkLst>
            <pc:docMk/>
            <pc:sldMk cId="1432236176" sldId="307"/>
            <ac:picMk id="46" creationId="{57CB961A-6344-77A9-1970-3AFF0876571C}"/>
          </ac:picMkLst>
        </pc:picChg>
        <pc:picChg chg="add mod">
          <ac:chgData name="karl lameh" userId="b2d6e252d2ff8446" providerId="LiveId" clId="{FCC4DA3F-BFD3-425B-B767-93D35EA406AF}" dt="2023-11-24T17:20:12.264" v="2254" actId="1076"/>
          <ac:picMkLst>
            <pc:docMk/>
            <pc:sldMk cId="1432236176" sldId="307"/>
            <ac:picMk id="48" creationId="{97A52214-7410-7910-58EE-AE0ECFCC0FC4}"/>
          </ac:picMkLst>
        </pc:picChg>
        <pc:picChg chg="add mod">
          <ac:chgData name="karl lameh" userId="b2d6e252d2ff8446" providerId="LiveId" clId="{FCC4DA3F-BFD3-425B-B767-93D35EA406AF}" dt="2023-11-24T17:20:29.091" v="2259" actId="1076"/>
          <ac:picMkLst>
            <pc:docMk/>
            <pc:sldMk cId="1432236176" sldId="307"/>
            <ac:picMk id="50" creationId="{12A234D9-3EAC-22D1-D25D-5B43C79429CF}"/>
          </ac:picMkLst>
        </pc:picChg>
        <pc:picChg chg="add mod">
          <ac:chgData name="karl lameh" userId="b2d6e252d2ff8446" providerId="LiveId" clId="{FCC4DA3F-BFD3-425B-B767-93D35EA406AF}" dt="2023-11-24T17:20:46.884" v="2264" actId="14100"/>
          <ac:picMkLst>
            <pc:docMk/>
            <pc:sldMk cId="1432236176" sldId="307"/>
            <ac:picMk id="52" creationId="{782FF376-C6C0-B618-73E1-0102ED0109D1}"/>
          </ac:picMkLst>
        </pc:picChg>
        <pc:picChg chg="add mod">
          <ac:chgData name="karl lameh" userId="b2d6e252d2ff8446" providerId="LiveId" clId="{FCC4DA3F-BFD3-425B-B767-93D35EA406AF}" dt="2023-11-24T17:20:56.192" v="2268" actId="14100"/>
          <ac:picMkLst>
            <pc:docMk/>
            <pc:sldMk cId="1432236176" sldId="307"/>
            <ac:picMk id="54" creationId="{36FC929B-5E2E-8869-481D-0B38284EB6D0}"/>
          </ac:picMkLst>
        </pc:picChg>
        <pc:picChg chg="add mod">
          <ac:chgData name="karl lameh" userId="b2d6e252d2ff8446" providerId="LiveId" clId="{FCC4DA3F-BFD3-425B-B767-93D35EA406AF}" dt="2023-11-24T17:21:01.986" v="2270" actId="1076"/>
          <ac:picMkLst>
            <pc:docMk/>
            <pc:sldMk cId="1432236176" sldId="307"/>
            <ac:picMk id="56" creationId="{6DABD0B7-422A-29D3-B564-2E740BB8A26B}"/>
          </ac:picMkLst>
        </pc:picChg>
        <pc:picChg chg="add mod">
          <ac:chgData name="karl lameh" userId="b2d6e252d2ff8446" providerId="LiveId" clId="{FCC4DA3F-BFD3-425B-B767-93D35EA406AF}" dt="2023-11-24T17:21:08.909" v="2272" actId="1076"/>
          <ac:picMkLst>
            <pc:docMk/>
            <pc:sldMk cId="1432236176" sldId="307"/>
            <ac:picMk id="58" creationId="{3E49F21B-DF91-CDBF-8133-872CA3C837F0}"/>
          </ac:picMkLst>
        </pc:picChg>
        <pc:picChg chg="add mod">
          <ac:chgData name="karl lameh" userId="b2d6e252d2ff8446" providerId="LiveId" clId="{FCC4DA3F-BFD3-425B-B767-93D35EA406AF}" dt="2023-11-24T17:21:21.368" v="2275" actId="1076"/>
          <ac:picMkLst>
            <pc:docMk/>
            <pc:sldMk cId="1432236176" sldId="307"/>
            <ac:picMk id="60" creationId="{B8DC2696-2CC6-CF95-D85F-D46453A380BA}"/>
          </ac:picMkLst>
        </pc:picChg>
        <pc:inkChg chg="add">
          <ac:chgData name="karl lameh" userId="b2d6e252d2ff8446" providerId="LiveId" clId="{FCC4DA3F-BFD3-425B-B767-93D35EA406AF}" dt="2023-11-24T17:17:05.602" v="2203" actId="9405"/>
          <ac:inkMkLst>
            <pc:docMk/>
            <pc:sldMk cId="1432236176" sldId="307"/>
            <ac:inkMk id="3" creationId="{FD616459-5281-1701-BDB6-E57419E77824}"/>
          </ac:inkMkLst>
        </pc:inkChg>
        <pc:inkChg chg="add">
          <ac:chgData name="karl lameh" userId="b2d6e252d2ff8446" providerId="LiveId" clId="{FCC4DA3F-BFD3-425B-B767-93D35EA406AF}" dt="2023-11-24T17:17:09.759" v="2204" actId="9405"/>
          <ac:inkMkLst>
            <pc:docMk/>
            <pc:sldMk cId="1432236176" sldId="307"/>
            <ac:inkMk id="4" creationId="{53E1AE2F-DE48-D7F6-AC7C-6C70B1CAE4A0}"/>
          </ac:inkMkLst>
        </pc:inkChg>
        <pc:inkChg chg="add del">
          <ac:chgData name="karl lameh" userId="b2d6e252d2ff8446" providerId="LiveId" clId="{FCC4DA3F-BFD3-425B-B767-93D35EA406AF}" dt="2023-11-24T17:17:21.285" v="2206" actId="9405"/>
          <ac:inkMkLst>
            <pc:docMk/>
            <pc:sldMk cId="1432236176" sldId="307"/>
            <ac:inkMk id="5" creationId="{0B7F03DA-37D4-940E-C420-C243F32E2149}"/>
          </ac:inkMkLst>
        </pc:inkChg>
        <pc:inkChg chg="add">
          <ac:chgData name="karl lameh" userId="b2d6e252d2ff8446" providerId="LiveId" clId="{FCC4DA3F-BFD3-425B-B767-93D35EA406AF}" dt="2023-11-24T17:17:23.254" v="2207" actId="9405"/>
          <ac:inkMkLst>
            <pc:docMk/>
            <pc:sldMk cId="1432236176" sldId="307"/>
            <ac:inkMk id="6" creationId="{9162EC4D-7C20-1232-3DB4-0ED5C0E99152}"/>
          </ac:inkMkLst>
        </pc:inkChg>
        <pc:inkChg chg="add">
          <ac:chgData name="karl lameh" userId="b2d6e252d2ff8446" providerId="LiveId" clId="{FCC4DA3F-BFD3-425B-B767-93D35EA406AF}" dt="2023-11-24T17:17:34.444" v="2208" actId="9405"/>
          <ac:inkMkLst>
            <pc:docMk/>
            <pc:sldMk cId="1432236176" sldId="307"/>
            <ac:inkMk id="7" creationId="{22E8ABEE-679D-AD72-CF82-5DFC6BE16454}"/>
          </ac:inkMkLst>
        </pc:inkChg>
        <pc:inkChg chg="add">
          <ac:chgData name="karl lameh" userId="b2d6e252d2ff8446" providerId="LiveId" clId="{FCC4DA3F-BFD3-425B-B767-93D35EA406AF}" dt="2023-11-24T17:17:45.628" v="2209" actId="9405"/>
          <ac:inkMkLst>
            <pc:docMk/>
            <pc:sldMk cId="1432236176" sldId="307"/>
            <ac:inkMk id="8" creationId="{B93F86A2-9204-2330-496C-EE1CA2E11A17}"/>
          </ac:inkMkLst>
        </pc:inkChg>
        <pc:inkChg chg="add mod">
          <ac:chgData name="karl lameh" userId="b2d6e252d2ff8446" providerId="LiveId" clId="{FCC4DA3F-BFD3-425B-B767-93D35EA406AF}" dt="2023-11-24T17:21:56.130" v="2278"/>
          <ac:inkMkLst>
            <pc:docMk/>
            <pc:sldMk cId="1432236176" sldId="307"/>
            <ac:inkMk id="9" creationId="{431F8E03-EFA8-2C15-73C1-D08B57517723}"/>
          </ac:inkMkLst>
        </pc:inkChg>
        <pc:inkChg chg="add mod">
          <ac:chgData name="karl lameh" userId="b2d6e252d2ff8446" providerId="LiveId" clId="{FCC4DA3F-BFD3-425B-B767-93D35EA406AF}" dt="2023-11-24T17:21:56.130" v="2278"/>
          <ac:inkMkLst>
            <pc:docMk/>
            <pc:sldMk cId="1432236176" sldId="307"/>
            <ac:inkMk id="10" creationId="{DDFF9636-885D-5D6A-965E-6066F8B026D9}"/>
          </ac:inkMkLst>
        </pc:inkChg>
        <pc:inkChg chg="add mod">
          <ac:chgData name="karl lameh" userId="b2d6e252d2ff8446" providerId="LiveId" clId="{FCC4DA3F-BFD3-425B-B767-93D35EA406AF}" dt="2023-11-24T17:18:40.142" v="2217"/>
          <ac:inkMkLst>
            <pc:docMk/>
            <pc:sldMk cId="1432236176" sldId="307"/>
            <ac:inkMk id="11" creationId="{F631A60C-4C9B-ED9B-2DE6-A841BDB58411}"/>
          </ac:inkMkLst>
        </pc:inkChg>
        <pc:inkChg chg="add mod">
          <ac:chgData name="karl lameh" userId="b2d6e252d2ff8446" providerId="LiveId" clId="{FCC4DA3F-BFD3-425B-B767-93D35EA406AF}" dt="2023-11-24T17:18:07.427" v="2214"/>
          <ac:inkMkLst>
            <pc:docMk/>
            <pc:sldMk cId="1432236176" sldId="307"/>
            <ac:inkMk id="12" creationId="{65D89A5B-9127-1EE1-69CC-F9B9B28FF08F}"/>
          </ac:inkMkLst>
        </pc:inkChg>
        <pc:inkChg chg="add">
          <ac:chgData name="karl lameh" userId="b2d6e252d2ff8446" providerId="LiveId" clId="{FCC4DA3F-BFD3-425B-B767-93D35EA406AF}" dt="2023-11-24T17:18:27.007" v="2215" actId="9405"/>
          <ac:inkMkLst>
            <pc:docMk/>
            <pc:sldMk cId="1432236176" sldId="307"/>
            <ac:inkMk id="15" creationId="{FCC39C9E-AB43-5130-C265-3D033C47C4E1}"/>
          </ac:inkMkLst>
        </pc:inkChg>
        <pc:inkChg chg="add mod">
          <ac:chgData name="karl lameh" userId="b2d6e252d2ff8446" providerId="LiveId" clId="{FCC4DA3F-BFD3-425B-B767-93D35EA406AF}" dt="2023-11-24T17:18:48.345" v="2219"/>
          <ac:inkMkLst>
            <pc:docMk/>
            <pc:sldMk cId="1432236176" sldId="307"/>
            <ac:inkMk id="16" creationId="{0CDDB27F-2459-68AF-97A1-E6F1F7F1FECC}"/>
          </ac:inkMkLst>
        </pc:inkChg>
        <pc:inkChg chg="add mod">
          <ac:chgData name="karl lameh" userId="b2d6e252d2ff8446" providerId="LiveId" clId="{FCC4DA3F-BFD3-425B-B767-93D35EA406AF}" dt="2023-11-24T17:21:56.130" v="2278"/>
          <ac:inkMkLst>
            <pc:docMk/>
            <pc:sldMk cId="1432236176" sldId="307"/>
            <ac:inkMk id="18" creationId="{3A92D1A6-E461-89FE-1A67-C6346CA377CB}"/>
          </ac:inkMkLst>
        </pc:inkChg>
        <pc:inkChg chg="add mod">
          <ac:chgData name="karl lameh" userId="b2d6e252d2ff8446" providerId="LiveId" clId="{FCC4DA3F-BFD3-425B-B767-93D35EA406AF}" dt="2023-11-24T17:21:56.130" v="2278"/>
          <ac:inkMkLst>
            <pc:docMk/>
            <pc:sldMk cId="1432236176" sldId="307"/>
            <ac:inkMk id="20" creationId="{1CEA8029-22D9-A780-9FE7-9B745451E47E}"/>
          </ac:inkMkLst>
        </pc:inkChg>
        <pc:inkChg chg="add mod">
          <ac:chgData name="karl lameh" userId="b2d6e252d2ff8446" providerId="LiveId" clId="{FCC4DA3F-BFD3-425B-B767-93D35EA406AF}" dt="2023-11-24T17:21:56.130" v="2278"/>
          <ac:inkMkLst>
            <pc:docMk/>
            <pc:sldMk cId="1432236176" sldId="307"/>
            <ac:inkMk id="22" creationId="{9A25C429-8CDC-7759-7E90-91ACF580ED30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24" creationId="{ACEA1F01-22AB-AC53-6EE4-79427EAE8E28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25" creationId="{43F4D588-46F5-BB21-6187-423C9B38F115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26" creationId="{CDBEA601-0D92-EFEA-BA61-5CD06C50FE5D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27" creationId="{30AF9835-FABB-1F1F-19A7-16DF25031676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28" creationId="{74513162-690F-1A1D-299B-EC0B73555A47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29" creationId="{44E37D36-5D02-2D55-7874-C9FD96E258A1}"/>
          </ac:inkMkLst>
        </pc:inkChg>
        <pc:inkChg chg="add mod">
          <ac:chgData name="karl lameh" userId="b2d6e252d2ff8446" providerId="LiveId" clId="{FCC4DA3F-BFD3-425B-B767-93D35EA406AF}" dt="2023-11-24T17:19:23.831" v="2240"/>
          <ac:inkMkLst>
            <pc:docMk/>
            <pc:sldMk cId="1432236176" sldId="307"/>
            <ac:inkMk id="30" creationId="{5743E93C-E2B0-1393-12F9-EEBD96DFE69B}"/>
          </ac:inkMkLst>
        </pc:inkChg>
        <pc:inkChg chg="add del mod">
          <ac:chgData name="karl lameh" userId="b2d6e252d2ff8446" providerId="LiveId" clId="{FCC4DA3F-BFD3-425B-B767-93D35EA406AF}" dt="2023-11-24T17:19:15.805" v="2235"/>
          <ac:inkMkLst>
            <pc:docMk/>
            <pc:sldMk cId="1432236176" sldId="307"/>
            <ac:inkMk id="32" creationId="{EA20797D-38D4-05FF-85AB-6B5FAF173F11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34" creationId="{12B2A74A-3AE6-6357-7E99-29A9F9F783A9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35" creationId="{F2F54DF3-5629-99E6-D645-FD8B189EBE85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37" creationId="{1010D0C2-5190-30B4-3B1E-2673E6FC4B1C}"/>
          </ac:inkMkLst>
        </pc:inkChg>
        <pc:inkChg chg="add mod">
          <ac:chgData name="karl lameh" userId="b2d6e252d2ff8446" providerId="LiveId" clId="{FCC4DA3F-BFD3-425B-B767-93D35EA406AF}" dt="2023-11-24T17:21:56.130" v="2278"/>
          <ac:inkMkLst>
            <pc:docMk/>
            <pc:sldMk cId="1432236176" sldId="307"/>
            <ac:inkMk id="61" creationId="{4B447A7E-A287-4923-49FA-D6D0EE431CBF}"/>
          </ac:inkMkLst>
        </pc:inkChg>
        <pc:inkChg chg="add">
          <ac:chgData name="karl lameh" userId="b2d6e252d2ff8446" providerId="LiveId" clId="{FCC4DA3F-BFD3-425B-B767-93D35EA406AF}" dt="2023-11-24T17:21:55.227" v="2277" actId="9405"/>
          <ac:inkMkLst>
            <pc:docMk/>
            <pc:sldMk cId="1432236176" sldId="307"/>
            <ac:inkMk id="62" creationId="{6562D72D-B7BA-1BD1-C84D-B573104B6AF0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64" creationId="{EB146C14-A716-D8F1-60B2-72DA8B483BD8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65" creationId="{978E3CE8-A62C-B962-6808-9297D3CC4E78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67" creationId="{2C847C2C-E492-BE09-4763-EF37F675DC19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68" creationId="{157FF7AC-E536-611B-1DBE-8DA189147FFD}"/>
          </ac:inkMkLst>
        </pc:inkChg>
        <pc:inkChg chg="add">
          <ac:chgData name="karl lameh" userId="b2d6e252d2ff8446" providerId="LiveId" clId="{FCC4DA3F-BFD3-425B-B767-93D35EA406AF}" dt="2023-11-24T17:22:40.170" v="2285" actId="9405"/>
          <ac:inkMkLst>
            <pc:docMk/>
            <pc:sldMk cId="1432236176" sldId="307"/>
            <ac:inkMk id="70" creationId="{DA223FE9-320D-BFA4-C43E-A8D08D1FAFFF}"/>
          </ac:inkMkLst>
        </pc:inkChg>
        <pc:inkChg chg="add">
          <ac:chgData name="karl lameh" userId="b2d6e252d2ff8446" providerId="LiveId" clId="{FCC4DA3F-BFD3-425B-B767-93D35EA406AF}" dt="2023-11-24T17:22:53.565" v="2286" actId="9405"/>
          <ac:inkMkLst>
            <pc:docMk/>
            <pc:sldMk cId="1432236176" sldId="307"/>
            <ac:inkMk id="71" creationId="{AA5D0830-4EF8-6A9D-602F-6350797BC320}"/>
          </ac:inkMkLst>
        </pc:inkChg>
        <pc:inkChg chg="add mod">
          <ac:chgData name="karl lameh" userId="b2d6e252d2ff8446" providerId="LiveId" clId="{FCC4DA3F-BFD3-425B-B767-93D35EA406AF}" dt="2023-11-24T17:23:02.885" v="2290"/>
          <ac:inkMkLst>
            <pc:docMk/>
            <pc:sldMk cId="1432236176" sldId="307"/>
            <ac:inkMk id="72" creationId="{9F6858BD-62B3-43EB-708F-5A6D99974CCD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74" creationId="{BEB5066C-728E-4D74-106E-B05DEAED6AB9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76" creationId="{33E6DDD3-BD9E-E029-FA76-85E4A43B93F8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78" creationId="{C475450A-4A30-1BE3-7434-9C54F736E145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79" creationId="{C36D57B9-1D1D-7813-AD58-EA834A7E6FA5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80" creationId="{03F463AF-91D5-2BBC-11F6-D04D9373CEC5}"/>
          </ac:inkMkLst>
        </pc:inkChg>
        <pc:inkChg chg="add mod">
          <ac:chgData name="karl lameh" userId="b2d6e252d2ff8446" providerId="LiveId" clId="{FCC4DA3F-BFD3-425B-B767-93D35EA406AF}" dt="2023-11-24T17:23:39.550" v="2299"/>
          <ac:inkMkLst>
            <pc:docMk/>
            <pc:sldMk cId="1432236176" sldId="307"/>
            <ac:inkMk id="82" creationId="{22694B76-4FDB-F0C7-2253-E32F0E8ACCBE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83" creationId="{6A914CC3-C756-3526-B694-B6E305E4A199}"/>
          </ac:inkMkLst>
        </pc:inkChg>
        <pc:inkChg chg="add mod">
          <ac:chgData name="karl lameh" userId="b2d6e252d2ff8446" providerId="LiveId" clId="{FCC4DA3F-BFD3-425B-B767-93D35EA406AF}" dt="2023-11-24T17:23:43.499" v="2301"/>
          <ac:inkMkLst>
            <pc:docMk/>
            <pc:sldMk cId="1432236176" sldId="307"/>
            <ac:inkMk id="86" creationId="{4129FE01-B760-CA63-29D2-89BA3ED339E8}"/>
          </ac:inkMkLst>
        </pc:inkChg>
      </pc:sldChg>
      <pc:sldChg chg="addSp delSp modSp new del mod">
        <pc:chgData name="karl lameh" userId="b2d6e252d2ff8446" providerId="LiveId" clId="{FCC4DA3F-BFD3-425B-B767-93D35EA406AF}" dt="2023-11-24T17:10:17.456" v="2075" actId="2696"/>
        <pc:sldMkLst>
          <pc:docMk/>
          <pc:sldMk cId="2840273279" sldId="307"/>
        </pc:sldMkLst>
        <pc:picChg chg="add mod">
          <ac:chgData name="karl lameh" userId="b2d6e252d2ff8446" providerId="LiveId" clId="{FCC4DA3F-BFD3-425B-B767-93D35EA406AF}" dt="2023-11-24T17:00:59.412" v="1930" actId="14100"/>
          <ac:picMkLst>
            <pc:docMk/>
            <pc:sldMk cId="2840273279" sldId="307"/>
            <ac:picMk id="2" creationId="{4013BB57-D53E-8D4C-ACBA-B630E8C3F326}"/>
          </ac:picMkLst>
        </pc:picChg>
        <pc:picChg chg="add mod">
          <ac:chgData name="karl lameh" userId="b2d6e252d2ff8446" providerId="LiveId" clId="{FCC4DA3F-BFD3-425B-B767-93D35EA406AF}" dt="2023-11-24T17:01:18.796" v="1933" actId="1076"/>
          <ac:picMkLst>
            <pc:docMk/>
            <pc:sldMk cId="2840273279" sldId="307"/>
            <ac:picMk id="4" creationId="{8F35935A-D5D3-FE30-A74A-C37EA8EBB454}"/>
          </ac:picMkLst>
        </pc:picChg>
        <pc:picChg chg="add mod">
          <ac:chgData name="karl lameh" userId="b2d6e252d2ff8446" providerId="LiveId" clId="{FCC4DA3F-BFD3-425B-B767-93D35EA406AF}" dt="2023-11-24T17:01:28.364" v="1936" actId="1076"/>
          <ac:picMkLst>
            <pc:docMk/>
            <pc:sldMk cId="2840273279" sldId="307"/>
            <ac:picMk id="6" creationId="{8321D67C-BB87-BAD3-B4F7-28BEFA9C5930}"/>
          </ac:picMkLst>
        </pc:picChg>
        <pc:picChg chg="add mod">
          <ac:chgData name="karl lameh" userId="b2d6e252d2ff8446" providerId="LiveId" clId="{FCC4DA3F-BFD3-425B-B767-93D35EA406AF}" dt="2023-11-24T17:01:41.704" v="1940" actId="1076"/>
          <ac:picMkLst>
            <pc:docMk/>
            <pc:sldMk cId="2840273279" sldId="307"/>
            <ac:picMk id="8" creationId="{6D16054D-D082-F6D8-BB31-13619B31D939}"/>
          </ac:picMkLst>
        </pc:picChg>
        <pc:picChg chg="add mod">
          <ac:chgData name="karl lameh" userId="b2d6e252d2ff8446" providerId="LiveId" clId="{FCC4DA3F-BFD3-425B-B767-93D35EA406AF}" dt="2023-11-24T17:01:53.948" v="1945" actId="1076"/>
          <ac:picMkLst>
            <pc:docMk/>
            <pc:sldMk cId="2840273279" sldId="307"/>
            <ac:picMk id="10" creationId="{630499D5-5552-EC89-3E12-E5DA1A425E5C}"/>
          </ac:picMkLst>
        </pc:picChg>
        <pc:picChg chg="add mod">
          <ac:chgData name="karl lameh" userId="b2d6e252d2ff8446" providerId="LiveId" clId="{FCC4DA3F-BFD3-425B-B767-93D35EA406AF}" dt="2023-11-24T17:02:10.467" v="1949" actId="1076"/>
          <ac:picMkLst>
            <pc:docMk/>
            <pc:sldMk cId="2840273279" sldId="307"/>
            <ac:picMk id="12" creationId="{9D7800C0-24E0-F5FC-859F-C909F99B76A3}"/>
          </ac:picMkLst>
        </pc:picChg>
        <pc:picChg chg="add mod">
          <ac:chgData name="karl lameh" userId="b2d6e252d2ff8446" providerId="LiveId" clId="{FCC4DA3F-BFD3-425B-B767-93D35EA406AF}" dt="2023-11-24T17:02:33.119" v="1956" actId="1076"/>
          <ac:picMkLst>
            <pc:docMk/>
            <pc:sldMk cId="2840273279" sldId="307"/>
            <ac:picMk id="14" creationId="{579DC8F7-07C9-646F-C122-7196BEE40D2C}"/>
          </ac:picMkLst>
        </pc:picChg>
        <pc:picChg chg="add mod">
          <ac:chgData name="karl lameh" userId="b2d6e252d2ff8446" providerId="LiveId" clId="{FCC4DA3F-BFD3-425B-B767-93D35EA406AF}" dt="2023-11-24T17:02:45.659" v="1959" actId="1076"/>
          <ac:picMkLst>
            <pc:docMk/>
            <pc:sldMk cId="2840273279" sldId="307"/>
            <ac:picMk id="16" creationId="{83BEE279-7449-C3DD-6B52-E39141010156}"/>
          </ac:picMkLst>
        </pc:picChg>
        <pc:picChg chg="add mod">
          <ac:chgData name="karl lameh" userId="b2d6e252d2ff8446" providerId="LiveId" clId="{FCC4DA3F-BFD3-425B-B767-93D35EA406AF}" dt="2023-11-24T17:03:37.214" v="1964" actId="1076"/>
          <ac:picMkLst>
            <pc:docMk/>
            <pc:sldMk cId="2840273279" sldId="307"/>
            <ac:picMk id="18" creationId="{3F6537C8-F3B8-BA95-1309-B46D5FB659EA}"/>
          </ac:picMkLst>
        </pc:picChg>
        <pc:picChg chg="add del mod">
          <ac:chgData name="karl lameh" userId="b2d6e252d2ff8446" providerId="LiveId" clId="{FCC4DA3F-BFD3-425B-B767-93D35EA406AF}" dt="2023-11-24T17:04:09.195" v="1973" actId="478"/>
          <ac:picMkLst>
            <pc:docMk/>
            <pc:sldMk cId="2840273279" sldId="307"/>
            <ac:picMk id="20" creationId="{4D3AC61E-C8CC-EB11-04CE-EBC7F0BE8079}"/>
          </ac:picMkLst>
        </pc:picChg>
        <pc:picChg chg="add mod">
          <ac:chgData name="karl lameh" userId="b2d6e252d2ff8446" providerId="LiveId" clId="{FCC4DA3F-BFD3-425B-B767-93D35EA406AF}" dt="2023-11-24T17:04:03.822" v="1972" actId="14100"/>
          <ac:picMkLst>
            <pc:docMk/>
            <pc:sldMk cId="2840273279" sldId="307"/>
            <ac:picMk id="22" creationId="{64A8F6F7-4458-0FE7-2EE1-BD40B95B0BA8}"/>
          </ac:picMkLst>
        </pc:picChg>
        <pc:picChg chg="add mod">
          <ac:chgData name="karl lameh" userId="b2d6e252d2ff8446" providerId="LiveId" clId="{FCC4DA3F-BFD3-425B-B767-93D35EA406AF}" dt="2023-11-24T17:04:35.020" v="1978" actId="1076"/>
          <ac:picMkLst>
            <pc:docMk/>
            <pc:sldMk cId="2840273279" sldId="307"/>
            <ac:picMk id="24" creationId="{EC6FA0B2-66C9-1563-A2C4-25A1962066F3}"/>
          </ac:picMkLst>
        </pc:picChg>
        <pc:picChg chg="add mod">
          <ac:chgData name="karl lameh" userId="b2d6e252d2ff8446" providerId="LiveId" clId="{FCC4DA3F-BFD3-425B-B767-93D35EA406AF}" dt="2023-11-24T17:04:53.030" v="1983" actId="1076"/>
          <ac:picMkLst>
            <pc:docMk/>
            <pc:sldMk cId="2840273279" sldId="307"/>
            <ac:picMk id="26" creationId="{B786E25B-AD98-5EBD-2263-EA1F104622A9}"/>
          </ac:picMkLst>
        </pc:picChg>
        <pc:picChg chg="add mod">
          <ac:chgData name="karl lameh" userId="b2d6e252d2ff8446" providerId="LiveId" clId="{FCC4DA3F-BFD3-425B-B767-93D35EA406AF}" dt="2023-11-24T17:05:03.137" v="1985" actId="1076"/>
          <ac:picMkLst>
            <pc:docMk/>
            <pc:sldMk cId="2840273279" sldId="307"/>
            <ac:picMk id="28" creationId="{8E2A8020-20E3-28B8-EB1F-BC59617174F5}"/>
          </ac:picMkLst>
        </pc:picChg>
        <pc:picChg chg="add mod">
          <ac:chgData name="karl lameh" userId="b2d6e252d2ff8446" providerId="LiveId" clId="{FCC4DA3F-BFD3-425B-B767-93D35EA406AF}" dt="2023-11-24T17:05:21.703" v="1989" actId="14100"/>
          <ac:picMkLst>
            <pc:docMk/>
            <pc:sldMk cId="2840273279" sldId="307"/>
            <ac:picMk id="30" creationId="{58B4F8F2-D452-940B-BD6C-52C795372339}"/>
          </ac:picMkLst>
        </pc:picChg>
        <pc:picChg chg="add mod">
          <ac:chgData name="karl lameh" userId="b2d6e252d2ff8446" providerId="LiveId" clId="{FCC4DA3F-BFD3-425B-B767-93D35EA406AF}" dt="2023-11-24T17:05:31.864" v="1993" actId="14100"/>
          <ac:picMkLst>
            <pc:docMk/>
            <pc:sldMk cId="2840273279" sldId="307"/>
            <ac:picMk id="32" creationId="{2FFC76D2-49E8-4861-975E-68184F767943}"/>
          </ac:picMkLst>
        </pc:picChg>
        <pc:picChg chg="add mod">
          <ac:chgData name="karl lameh" userId="b2d6e252d2ff8446" providerId="LiveId" clId="{FCC4DA3F-BFD3-425B-B767-93D35EA406AF}" dt="2023-11-24T17:05:37.507" v="1996" actId="14100"/>
          <ac:picMkLst>
            <pc:docMk/>
            <pc:sldMk cId="2840273279" sldId="307"/>
            <ac:picMk id="34" creationId="{7DC12AB6-4008-41D0-B2DD-8E0ED255C4E1}"/>
          </ac:picMkLst>
        </pc:picChg>
        <pc:picChg chg="add mod">
          <ac:chgData name="karl lameh" userId="b2d6e252d2ff8446" providerId="LiveId" clId="{FCC4DA3F-BFD3-425B-B767-93D35EA406AF}" dt="2023-11-24T17:05:41.440" v="1998" actId="1076"/>
          <ac:picMkLst>
            <pc:docMk/>
            <pc:sldMk cId="2840273279" sldId="307"/>
            <ac:picMk id="36" creationId="{219A96F2-D672-7627-E0A0-C6F9F0B8BE20}"/>
          </ac:picMkLst>
        </pc:picChg>
        <pc:picChg chg="add mod">
          <ac:chgData name="karl lameh" userId="b2d6e252d2ff8446" providerId="LiveId" clId="{FCC4DA3F-BFD3-425B-B767-93D35EA406AF}" dt="2023-11-24T17:05:43.933" v="2000" actId="1076"/>
          <ac:picMkLst>
            <pc:docMk/>
            <pc:sldMk cId="2840273279" sldId="307"/>
            <ac:picMk id="38" creationId="{2FDE2108-B110-2217-DE31-2E427B28CF1A}"/>
          </ac:picMkLst>
        </pc:picChg>
        <pc:picChg chg="add mod">
          <ac:chgData name="karl lameh" userId="b2d6e252d2ff8446" providerId="LiveId" clId="{FCC4DA3F-BFD3-425B-B767-93D35EA406AF}" dt="2023-11-24T17:05:49.597" v="2002" actId="1076"/>
          <ac:picMkLst>
            <pc:docMk/>
            <pc:sldMk cId="2840273279" sldId="307"/>
            <ac:picMk id="40" creationId="{E6CAFDED-E503-B362-D642-17493F73293A}"/>
          </ac:picMkLst>
        </pc:picChg>
        <pc:picChg chg="add mod">
          <ac:chgData name="karl lameh" userId="b2d6e252d2ff8446" providerId="LiveId" clId="{FCC4DA3F-BFD3-425B-B767-93D35EA406AF}" dt="2023-11-24T17:05:52.731" v="2004" actId="1076"/>
          <ac:picMkLst>
            <pc:docMk/>
            <pc:sldMk cId="2840273279" sldId="307"/>
            <ac:picMk id="42" creationId="{D9C195EC-1239-EBBB-074A-9077D7AA66C2}"/>
          </ac:picMkLst>
        </pc:picChg>
        <pc:picChg chg="add mod">
          <ac:chgData name="karl lameh" userId="b2d6e252d2ff8446" providerId="LiveId" clId="{FCC4DA3F-BFD3-425B-B767-93D35EA406AF}" dt="2023-11-24T17:06:00.148" v="2007" actId="14100"/>
          <ac:picMkLst>
            <pc:docMk/>
            <pc:sldMk cId="2840273279" sldId="307"/>
            <ac:picMk id="44" creationId="{0A7B5105-D60B-3D04-BBC0-357E48FBE4EB}"/>
          </ac:picMkLst>
        </pc:picChg>
        <pc:picChg chg="add mod">
          <ac:chgData name="karl lameh" userId="b2d6e252d2ff8446" providerId="LiveId" clId="{FCC4DA3F-BFD3-425B-B767-93D35EA406AF}" dt="2023-11-24T17:06:21.354" v="2015" actId="14100"/>
          <ac:picMkLst>
            <pc:docMk/>
            <pc:sldMk cId="2840273279" sldId="307"/>
            <ac:picMk id="46" creationId="{DF99525E-F29A-0E91-2D78-95F606BB6D40}"/>
          </ac:picMkLst>
        </pc:picChg>
        <pc:picChg chg="add mod">
          <ac:chgData name="karl lameh" userId="b2d6e252d2ff8446" providerId="LiveId" clId="{FCC4DA3F-BFD3-425B-B767-93D35EA406AF}" dt="2023-11-24T17:06:28.694" v="2018" actId="14100"/>
          <ac:picMkLst>
            <pc:docMk/>
            <pc:sldMk cId="2840273279" sldId="307"/>
            <ac:picMk id="48" creationId="{20F3094A-35E6-4013-EE77-C0749B97792A}"/>
          </ac:picMkLst>
        </pc:picChg>
        <pc:picChg chg="add mod">
          <ac:chgData name="karl lameh" userId="b2d6e252d2ff8446" providerId="LiveId" clId="{FCC4DA3F-BFD3-425B-B767-93D35EA406AF}" dt="2023-11-24T17:06:42.799" v="2021" actId="14100"/>
          <ac:picMkLst>
            <pc:docMk/>
            <pc:sldMk cId="2840273279" sldId="307"/>
            <ac:picMk id="50" creationId="{3573F562-1936-EACD-1D78-A5924E2C1831}"/>
          </ac:picMkLst>
        </pc:picChg>
        <pc:picChg chg="add mod">
          <ac:chgData name="karl lameh" userId="b2d6e252d2ff8446" providerId="LiveId" clId="{FCC4DA3F-BFD3-425B-B767-93D35EA406AF}" dt="2023-11-24T17:06:52.230" v="2024" actId="14100"/>
          <ac:picMkLst>
            <pc:docMk/>
            <pc:sldMk cId="2840273279" sldId="307"/>
            <ac:picMk id="52" creationId="{2A211A87-DA58-D8B1-D953-12C1600F4013}"/>
          </ac:picMkLst>
        </pc:picChg>
        <pc:picChg chg="add mod">
          <ac:chgData name="karl lameh" userId="b2d6e252d2ff8446" providerId="LiveId" clId="{FCC4DA3F-BFD3-425B-B767-93D35EA406AF}" dt="2023-11-24T17:07:11.749" v="2032" actId="14100"/>
          <ac:picMkLst>
            <pc:docMk/>
            <pc:sldMk cId="2840273279" sldId="307"/>
            <ac:picMk id="54" creationId="{2C90023E-BDA3-7441-2EC9-D196ADF4CC8C}"/>
          </ac:picMkLst>
        </pc:picChg>
        <pc:picChg chg="add mod">
          <ac:chgData name="karl lameh" userId="b2d6e252d2ff8446" providerId="LiveId" clId="{FCC4DA3F-BFD3-425B-B767-93D35EA406AF}" dt="2023-11-24T17:07:25.663" v="2036" actId="1076"/>
          <ac:picMkLst>
            <pc:docMk/>
            <pc:sldMk cId="2840273279" sldId="307"/>
            <ac:picMk id="56" creationId="{400F03EC-8023-06E7-5E0F-5F7D9F20BE5B}"/>
          </ac:picMkLst>
        </pc:picChg>
        <pc:picChg chg="add mod">
          <ac:chgData name="karl lameh" userId="b2d6e252d2ff8446" providerId="LiveId" clId="{FCC4DA3F-BFD3-425B-B767-93D35EA406AF}" dt="2023-11-24T17:07:29.772" v="2038" actId="1076"/>
          <ac:picMkLst>
            <pc:docMk/>
            <pc:sldMk cId="2840273279" sldId="307"/>
            <ac:picMk id="58" creationId="{55DF1E8B-2C20-2A5B-3339-0E7876CA4690}"/>
          </ac:picMkLst>
        </pc:picChg>
        <pc:picChg chg="add mod">
          <ac:chgData name="karl lameh" userId="b2d6e252d2ff8446" providerId="LiveId" clId="{FCC4DA3F-BFD3-425B-B767-93D35EA406AF}" dt="2023-11-24T17:07:41.163" v="2042" actId="14100"/>
          <ac:picMkLst>
            <pc:docMk/>
            <pc:sldMk cId="2840273279" sldId="307"/>
            <ac:picMk id="60" creationId="{94A0A24D-F9C4-7F3B-BC03-38B95C9C92CB}"/>
          </ac:picMkLst>
        </pc:picChg>
        <pc:picChg chg="add mod">
          <ac:chgData name="karl lameh" userId="b2d6e252d2ff8446" providerId="LiveId" clId="{FCC4DA3F-BFD3-425B-B767-93D35EA406AF}" dt="2023-11-24T17:07:52" v="2047" actId="14100"/>
          <ac:picMkLst>
            <pc:docMk/>
            <pc:sldMk cId="2840273279" sldId="307"/>
            <ac:picMk id="62" creationId="{480451B0-E348-BBDF-5A5A-0446175BF2EF}"/>
          </ac:picMkLst>
        </pc:picChg>
        <pc:picChg chg="add mod">
          <ac:chgData name="karl lameh" userId="b2d6e252d2ff8446" providerId="LiveId" clId="{FCC4DA3F-BFD3-425B-B767-93D35EA406AF}" dt="2023-11-24T17:08:01.056" v="2051" actId="14100"/>
          <ac:picMkLst>
            <pc:docMk/>
            <pc:sldMk cId="2840273279" sldId="307"/>
            <ac:picMk id="64" creationId="{A69A503A-956E-3E70-E0F7-2BF0FD80C042}"/>
          </ac:picMkLst>
        </pc:picChg>
        <pc:picChg chg="add mod">
          <ac:chgData name="karl lameh" userId="b2d6e252d2ff8446" providerId="LiveId" clId="{FCC4DA3F-BFD3-425B-B767-93D35EA406AF}" dt="2023-11-24T17:08:13.101" v="2055" actId="1076"/>
          <ac:picMkLst>
            <pc:docMk/>
            <pc:sldMk cId="2840273279" sldId="307"/>
            <ac:picMk id="66" creationId="{4146393A-F1DF-0D9C-0904-859FF5A449B6}"/>
          </ac:picMkLst>
        </pc:picChg>
        <pc:picChg chg="add mod">
          <ac:chgData name="karl lameh" userId="b2d6e252d2ff8446" providerId="LiveId" clId="{FCC4DA3F-BFD3-425B-B767-93D35EA406AF}" dt="2023-11-24T17:08:19.252" v="2058" actId="14100"/>
          <ac:picMkLst>
            <pc:docMk/>
            <pc:sldMk cId="2840273279" sldId="307"/>
            <ac:picMk id="68" creationId="{A62FBF52-1035-C619-B6D1-AACA88A7F4FD}"/>
          </ac:picMkLst>
        </pc:picChg>
        <pc:picChg chg="add mod">
          <ac:chgData name="karl lameh" userId="b2d6e252d2ff8446" providerId="LiveId" clId="{FCC4DA3F-BFD3-425B-B767-93D35EA406AF}" dt="2023-11-24T17:09:09.740" v="2070" actId="1076"/>
          <ac:picMkLst>
            <pc:docMk/>
            <pc:sldMk cId="2840273279" sldId="307"/>
            <ac:picMk id="70" creationId="{84399551-3CC0-E3E4-7D4D-2629B6FED6E2}"/>
          </ac:picMkLst>
        </pc:picChg>
        <pc:picChg chg="add mod">
          <ac:chgData name="karl lameh" userId="b2d6e252d2ff8446" providerId="LiveId" clId="{FCC4DA3F-BFD3-425B-B767-93D35EA406AF}" dt="2023-11-24T17:09:02.857" v="2069" actId="1076"/>
          <ac:picMkLst>
            <pc:docMk/>
            <pc:sldMk cId="2840273279" sldId="307"/>
            <ac:picMk id="72" creationId="{A81E277D-3FF6-23D7-4548-D819A7C37E4D}"/>
          </ac:picMkLst>
        </pc:picChg>
      </pc:sldChg>
      <pc:sldChg chg="new del ord">
        <pc:chgData name="karl lameh" userId="b2d6e252d2ff8446" providerId="LiveId" clId="{FCC4DA3F-BFD3-425B-B767-93D35EA406AF}" dt="2023-11-24T17:00:25.018" v="1925" actId="2696"/>
        <pc:sldMkLst>
          <pc:docMk/>
          <pc:sldMk cId="3759786762" sldId="307"/>
        </pc:sldMkLst>
      </pc:sldChg>
      <pc:sldChg chg="addSp delSp modSp new del mod">
        <pc:chgData name="karl lameh" userId="b2d6e252d2ff8446" providerId="LiveId" clId="{FCC4DA3F-BFD3-425B-B767-93D35EA406AF}" dt="2023-11-24T17:16:12.413" v="2196" actId="2696"/>
        <pc:sldMkLst>
          <pc:docMk/>
          <pc:sldMk cId="4019053649" sldId="308"/>
        </pc:sldMkLst>
        <pc:grpChg chg="del mod">
          <ac:chgData name="karl lameh" userId="b2d6e252d2ff8446" providerId="LiveId" clId="{FCC4DA3F-BFD3-425B-B767-93D35EA406AF}" dt="2023-11-24T17:13:15.249" v="2109"/>
          <ac:grpSpMkLst>
            <pc:docMk/>
            <pc:sldMk cId="4019053649" sldId="308"/>
            <ac:grpSpMk id="19" creationId="{7F3DE907-877B-BF4D-B267-8089CF7B3C6A}"/>
          </ac:grpSpMkLst>
        </pc:grpChg>
        <pc:grpChg chg="mod">
          <ac:chgData name="karl lameh" userId="b2d6e252d2ff8446" providerId="LiveId" clId="{FCC4DA3F-BFD3-425B-B767-93D35EA406AF}" dt="2023-11-24T17:12:53.118" v="2103"/>
          <ac:grpSpMkLst>
            <pc:docMk/>
            <pc:sldMk cId="4019053649" sldId="308"/>
            <ac:grpSpMk id="26" creationId="{FF76FB70-837D-6F68-F23D-01EF8AD17823}"/>
          </ac:grpSpMkLst>
        </pc:grpChg>
        <pc:grpChg chg="del mod">
          <ac:chgData name="karl lameh" userId="b2d6e252d2ff8446" providerId="LiveId" clId="{FCC4DA3F-BFD3-425B-B767-93D35EA406AF}" dt="2023-11-24T17:13:15.249" v="2109"/>
          <ac:grpSpMkLst>
            <pc:docMk/>
            <pc:sldMk cId="4019053649" sldId="308"/>
            <ac:grpSpMk id="29" creationId="{9512FEA8-4509-301F-A3A4-EAB2C8A90CAF}"/>
          </ac:grpSpMkLst>
        </pc:grpChg>
        <pc:grpChg chg="del mod">
          <ac:chgData name="karl lameh" userId="b2d6e252d2ff8446" providerId="LiveId" clId="{FCC4DA3F-BFD3-425B-B767-93D35EA406AF}" dt="2023-11-24T17:13:16.476" v="2111"/>
          <ac:grpSpMkLst>
            <pc:docMk/>
            <pc:sldMk cId="4019053649" sldId="308"/>
            <ac:grpSpMk id="32" creationId="{BB6C8CF5-63B3-CDCF-7562-B217D35E74FA}"/>
          </ac:grpSpMkLst>
        </pc:grpChg>
        <pc:grpChg chg="add del mod">
          <ac:chgData name="karl lameh" userId="b2d6e252d2ff8446" providerId="LiveId" clId="{FCC4DA3F-BFD3-425B-B767-93D35EA406AF}" dt="2023-11-24T17:13:42.077" v="2122"/>
          <ac:grpSpMkLst>
            <pc:docMk/>
            <pc:sldMk cId="4019053649" sldId="308"/>
            <ac:grpSpMk id="34" creationId="{D4AE3CCC-69B2-A1A0-CF7C-C465DE642B32}"/>
          </ac:grpSpMkLst>
        </pc:grpChg>
        <pc:grpChg chg="mod">
          <ac:chgData name="karl lameh" userId="b2d6e252d2ff8446" providerId="LiveId" clId="{FCC4DA3F-BFD3-425B-B767-93D35EA406AF}" dt="2023-11-24T17:13:23.764" v="2116"/>
          <ac:grpSpMkLst>
            <pc:docMk/>
            <pc:sldMk cId="4019053649" sldId="308"/>
            <ac:grpSpMk id="37" creationId="{06EF3B0E-8F82-A201-F35D-6BB1E1F0C697}"/>
          </ac:grpSpMkLst>
        </pc:grpChg>
        <pc:grpChg chg="del mod">
          <ac:chgData name="karl lameh" userId="b2d6e252d2ff8446" providerId="LiveId" clId="{FCC4DA3F-BFD3-425B-B767-93D35EA406AF}" dt="2023-11-24T17:13:47.936" v="2125"/>
          <ac:grpSpMkLst>
            <pc:docMk/>
            <pc:sldMk cId="4019053649" sldId="308"/>
            <ac:grpSpMk id="41" creationId="{EC2FD271-3B9A-FA49-88A5-94E5A647C0C6}"/>
          </ac:grpSpMkLst>
        </pc:grpChg>
        <pc:grpChg chg="del mod">
          <ac:chgData name="karl lameh" userId="b2d6e252d2ff8446" providerId="LiveId" clId="{FCC4DA3F-BFD3-425B-B767-93D35EA406AF}" dt="2023-11-24T17:13:49.544" v="2128"/>
          <ac:grpSpMkLst>
            <pc:docMk/>
            <pc:sldMk cId="4019053649" sldId="308"/>
            <ac:grpSpMk id="44" creationId="{73FF36FA-9062-1E76-C8C4-74437F1B54C3}"/>
          </ac:grpSpMkLst>
        </pc:grpChg>
        <pc:grpChg chg="del mod">
          <ac:chgData name="karl lameh" userId="b2d6e252d2ff8446" providerId="LiveId" clId="{FCC4DA3F-BFD3-425B-B767-93D35EA406AF}" dt="2023-11-24T17:13:54.004" v="2132"/>
          <ac:grpSpMkLst>
            <pc:docMk/>
            <pc:sldMk cId="4019053649" sldId="308"/>
            <ac:grpSpMk id="47" creationId="{C385FE84-86B5-5BD9-B42F-223D65CE1F09}"/>
          </ac:grpSpMkLst>
        </pc:grpChg>
        <pc:grpChg chg="mod">
          <ac:chgData name="karl lameh" userId="b2d6e252d2ff8446" providerId="LiveId" clId="{FCC4DA3F-BFD3-425B-B767-93D35EA406AF}" dt="2023-11-24T17:13:54.004" v="2132"/>
          <ac:grpSpMkLst>
            <pc:docMk/>
            <pc:sldMk cId="4019053649" sldId="308"/>
            <ac:grpSpMk id="51" creationId="{E87B120A-378E-DC4A-985F-502A5F4E2445}"/>
          </ac:grpSpMkLst>
        </pc:grpChg>
        <pc:grpChg chg="add del mod">
          <ac:chgData name="karl lameh" userId="b2d6e252d2ff8446" providerId="LiveId" clId="{FCC4DA3F-BFD3-425B-B767-93D35EA406AF}" dt="2023-11-24T17:15:51.281" v="2181"/>
          <ac:grpSpMkLst>
            <pc:docMk/>
            <pc:sldMk cId="4019053649" sldId="308"/>
            <ac:grpSpMk id="58" creationId="{A7EA06CB-BC11-56DA-158C-E18EDEB802B7}"/>
          </ac:grpSpMkLst>
        </pc:grpChg>
        <pc:grpChg chg="mod">
          <ac:chgData name="karl lameh" userId="b2d6e252d2ff8446" providerId="LiveId" clId="{FCC4DA3F-BFD3-425B-B767-93D35EA406AF}" dt="2023-11-24T17:14:23.735" v="2144"/>
          <ac:grpSpMkLst>
            <pc:docMk/>
            <pc:sldMk cId="4019053649" sldId="308"/>
            <ac:grpSpMk id="61" creationId="{1E345405-0F0C-D2C2-39EE-FA5D88BE3D04}"/>
          </ac:grpSpMkLst>
        </pc:grpChg>
        <pc:grpChg chg="add del mod">
          <ac:chgData name="karl lameh" userId="b2d6e252d2ff8446" providerId="LiveId" clId="{FCC4DA3F-BFD3-425B-B767-93D35EA406AF}" dt="2023-11-24T17:15:50.184" v="2174"/>
          <ac:grpSpMkLst>
            <pc:docMk/>
            <pc:sldMk cId="4019053649" sldId="308"/>
            <ac:grpSpMk id="68" creationId="{593FEF6B-D0B4-1130-B01C-527BD280417F}"/>
          </ac:grpSpMkLst>
        </pc:grpChg>
        <pc:grpChg chg="add del mod">
          <ac:chgData name="karl lameh" userId="b2d6e252d2ff8446" providerId="LiveId" clId="{FCC4DA3F-BFD3-425B-B767-93D35EA406AF}" dt="2023-11-24T17:15:50.030" v="2172"/>
          <ac:grpSpMkLst>
            <pc:docMk/>
            <pc:sldMk cId="4019053649" sldId="308"/>
            <ac:grpSpMk id="70" creationId="{F45FEDCC-0F17-23E0-1237-2CD76A0C30AA}"/>
          </ac:grpSpMkLst>
        </pc:grpChg>
        <pc:grpChg chg="mod">
          <ac:chgData name="karl lameh" userId="b2d6e252d2ff8446" providerId="LiveId" clId="{FCC4DA3F-BFD3-425B-B767-93D35EA406AF}" dt="2023-11-24T17:15:49.840" v="2170"/>
          <ac:grpSpMkLst>
            <pc:docMk/>
            <pc:sldMk cId="4019053649" sldId="308"/>
            <ac:grpSpMk id="72" creationId="{F87019AB-8A4B-F93C-8F89-6D9B3B3915EF}"/>
          </ac:grpSpMkLst>
        </pc:grpChg>
        <pc:grpChg chg="mod">
          <ac:chgData name="karl lameh" userId="b2d6e252d2ff8446" providerId="LiveId" clId="{FCC4DA3F-BFD3-425B-B767-93D35EA406AF}" dt="2023-11-24T17:15:56.938" v="2189"/>
          <ac:grpSpMkLst>
            <pc:docMk/>
            <pc:sldMk cId="4019053649" sldId="308"/>
            <ac:grpSpMk id="81" creationId="{2D209E06-AEDC-CC5A-DBD0-438EE7AE98DF}"/>
          </ac:grpSpMkLst>
        </pc:grpChg>
        <pc:grpChg chg="mod">
          <ac:chgData name="karl lameh" userId="b2d6e252d2ff8446" providerId="LiveId" clId="{FCC4DA3F-BFD3-425B-B767-93D35EA406AF}" dt="2023-11-24T17:16:01.555" v="2193"/>
          <ac:grpSpMkLst>
            <pc:docMk/>
            <pc:sldMk cId="4019053649" sldId="308"/>
            <ac:grpSpMk id="85" creationId="{8AED182C-FE80-39CC-18A6-C8B65DB74EFB}"/>
          </ac:grpSpMkLst>
        </pc:grpChg>
        <pc:picChg chg="add mod">
          <ac:chgData name="karl lameh" userId="b2d6e252d2ff8446" providerId="LiveId" clId="{FCC4DA3F-BFD3-425B-B767-93D35EA406AF}" dt="2023-11-24T17:10:10.849" v="2074" actId="14100"/>
          <ac:picMkLst>
            <pc:docMk/>
            <pc:sldMk cId="4019053649" sldId="308"/>
            <ac:picMk id="3" creationId="{8F4D6B80-6B74-6661-42A9-E71D7B15E927}"/>
          </ac:picMkLst>
        </pc:picChg>
        <pc:inkChg chg="add">
          <ac:chgData name="karl lameh" userId="b2d6e252d2ff8446" providerId="LiveId" clId="{FCC4DA3F-BFD3-425B-B767-93D35EA406AF}" dt="2023-11-24T17:11:46.236" v="2076" actId="9405"/>
          <ac:inkMkLst>
            <pc:docMk/>
            <pc:sldMk cId="4019053649" sldId="308"/>
            <ac:inkMk id="4" creationId="{01B27AF2-13BB-2EA1-A728-6BA4B8F345F8}"/>
          </ac:inkMkLst>
        </pc:inkChg>
        <pc:inkChg chg="add">
          <ac:chgData name="karl lameh" userId="b2d6e252d2ff8446" providerId="LiveId" clId="{FCC4DA3F-BFD3-425B-B767-93D35EA406AF}" dt="2023-11-24T17:11:52.686" v="2077" actId="9405"/>
          <ac:inkMkLst>
            <pc:docMk/>
            <pc:sldMk cId="4019053649" sldId="308"/>
            <ac:inkMk id="5" creationId="{4AA0165A-0F73-2C16-BF2D-3F4EA8232D90}"/>
          </ac:inkMkLst>
        </pc:inkChg>
        <pc:inkChg chg="add">
          <ac:chgData name="karl lameh" userId="b2d6e252d2ff8446" providerId="LiveId" clId="{FCC4DA3F-BFD3-425B-B767-93D35EA406AF}" dt="2023-11-24T17:11:53.398" v="2078" actId="9405"/>
          <ac:inkMkLst>
            <pc:docMk/>
            <pc:sldMk cId="4019053649" sldId="308"/>
            <ac:inkMk id="6" creationId="{D6BA3651-2275-B01B-A21E-B74DE55B1F12}"/>
          </ac:inkMkLst>
        </pc:inkChg>
        <pc:inkChg chg="add">
          <ac:chgData name="karl lameh" userId="b2d6e252d2ff8446" providerId="LiveId" clId="{FCC4DA3F-BFD3-425B-B767-93D35EA406AF}" dt="2023-11-24T17:11:56.091" v="2079" actId="9405"/>
          <ac:inkMkLst>
            <pc:docMk/>
            <pc:sldMk cId="4019053649" sldId="308"/>
            <ac:inkMk id="7" creationId="{415151A3-CFFF-7370-091B-E484DC384D67}"/>
          </ac:inkMkLst>
        </pc:inkChg>
        <pc:inkChg chg="add">
          <ac:chgData name="karl lameh" userId="b2d6e252d2ff8446" providerId="LiveId" clId="{FCC4DA3F-BFD3-425B-B767-93D35EA406AF}" dt="2023-11-24T17:12:03.502" v="2080" actId="9405"/>
          <ac:inkMkLst>
            <pc:docMk/>
            <pc:sldMk cId="4019053649" sldId="308"/>
            <ac:inkMk id="8" creationId="{F9C85373-6EF7-8E3F-9AA2-2EF22F8CAB58}"/>
          </ac:inkMkLst>
        </pc:inkChg>
        <pc:inkChg chg="add">
          <ac:chgData name="karl lameh" userId="b2d6e252d2ff8446" providerId="LiveId" clId="{FCC4DA3F-BFD3-425B-B767-93D35EA406AF}" dt="2023-11-24T17:12:04.949" v="2081" actId="9405"/>
          <ac:inkMkLst>
            <pc:docMk/>
            <pc:sldMk cId="4019053649" sldId="308"/>
            <ac:inkMk id="9" creationId="{4E199517-784E-6636-D796-345754CDF501}"/>
          </ac:inkMkLst>
        </pc:inkChg>
        <pc:inkChg chg="add">
          <ac:chgData name="karl lameh" userId="b2d6e252d2ff8446" providerId="LiveId" clId="{FCC4DA3F-BFD3-425B-B767-93D35EA406AF}" dt="2023-11-24T17:12:06.413" v="2082" actId="9405"/>
          <ac:inkMkLst>
            <pc:docMk/>
            <pc:sldMk cId="4019053649" sldId="308"/>
            <ac:inkMk id="10" creationId="{6016A265-05E6-C262-DE99-CA918D0E43EE}"/>
          </ac:inkMkLst>
        </pc:inkChg>
        <pc:inkChg chg="add">
          <ac:chgData name="karl lameh" userId="b2d6e252d2ff8446" providerId="LiveId" clId="{FCC4DA3F-BFD3-425B-B767-93D35EA406AF}" dt="2023-11-24T17:12:08.288" v="2083" actId="9405"/>
          <ac:inkMkLst>
            <pc:docMk/>
            <pc:sldMk cId="4019053649" sldId="308"/>
            <ac:inkMk id="11" creationId="{61EF88E9-E750-C619-0749-67D59AF9E1E9}"/>
          </ac:inkMkLst>
        </pc:inkChg>
        <pc:inkChg chg="add">
          <ac:chgData name="karl lameh" userId="b2d6e252d2ff8446" providerId="LiveId" clId="{FCC4DA3F-BFD3-425B-B767-93D35EA406AF}" dt="2023-11-24T17:12:08.969" v="2084" actId="9405"/>
          <ac:inkMkLst>
            <pc:docMk/>
            <pc:sldMk cId="4019053649" sldId="308"/>
            <ac:inkMk id="12" creationId="{B7DBBD3D-6F01-C546-718E-6F942721B26D}"/>
          </ac:inkMkLst>
        </pc:inkChg>
        <pc:inkChg chg="add">
          <ac:chgData name="karl lameh" userId="b2d6e252d2ff8446" providerId="LiveId" clId="{FCC4DA3F-BFD3-425B-B767-93D35EA406AF}" dt="2023-11-24T17:12:09.356" v="2085" actId="9405"/>
          <ac:inkMkLst>
            <pc:docMk/>
            <pc:sldMk cId="4019053649" sldId="308"/>
            <ac:inkMk id="13" creationId="{A6DC8B13-6974-256F-CB81-E5C1FE3A6195}"/>
          </ac:inkMkLst>
        </pc:inkChg>
        <pc:inkChg chg="add">
          <ac:chgData name="karl lameh" userId="b2d6e252d2ff8446" providerId="LiveId" clId="{FCC4DA3F-BFD3-425B-B767-93D35EA406AF}" dt="2023-11-24T17:12:10.252" v="2086" actId="9405"/>
          <ac:inkMkLst>
            <pc:docMk/>
            <pc:sldMk cId="4019053649" sldId="308"/>
            <ac:inkMk id="14" creationId="{EBE0D90D-E484-5BB8-FC87-CB57BD812C4C}"/>
          </ac:inkMkLst>
        </pc:inkChg>
        <pc:inkChg chg="add">
          <ac:chgData name="karl lameh" userId="b2d6e252d2ff8446" providerId="LiveId" clId="{FCC4DA3F-BFD3-425B-B767-93D35EA406AF}" dt="2023-11-24T17:12:14.395" v="2087" actId="9405"/>
          <ac:inkMkLst>
            <pc:docMk/>
            <pc:sldMk cId="4019053649" sldId="308"/>
            <ac:inkMk id="15" creationId="{930AE817-13B2-4833-E4AC-BFEB069EE77E}"/>
          </ac:inkMkLst>
        </pc:inkChg>
        <pc:inkChg chg="add">
          <ac:chgData name="karl lameh" userId="b2d6e252d2ff8446" providerId="LiveId" clId="{FCC4DA3F-BFD3-425B-B767-93D35EA406AF}" dt="2023-11-24T17:12:16.170" v="2088" actId="9405"/>
          <ac:inkMkLst>
            <pc:docMk/>
            <pc:sldMk cId="4019053649" sldId="308"/>
            <ac:inkMk id="16" creationId="{93875936-2EF9-DB67-20F8-90B1F99067C5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17" creationId="{D0CC2FB1-13D0-09E4-0EBB-0C0FEC43F1A4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18" creationId="{152F9BBB-6183-AD3E-B919-95A1B76993C8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20" creationId="{2EF721C0-1ADA-D9E7-845D-BF7E42936920}"/>
          </ac:inkMkLst>
        </pc:inkChg>
        <pc:inkChg chg="add del">
          <ac:chgData name="karl lameh" userId="b2d6e252d2ff8446" providerId="LiveId" clId="{FCC4DA3F-BFD3-425B-B767-93D35EA406AF}" dt="2023-11-24T17:12:33.300" v="2094" actId="9405"/>
          <ac:inkMkLst>
            <pc:docMk/>
            <pc:sldMk cId="4019053649" sldId="308"/>
            <ac:inkMk id="21" creationId="{8171E4D7-37E0-3629-A9F0-8A3FD286C153}"/>
          </ac:inkMkLst>
        </pc:inkChg>
        <pc:inkChg chg="add del">
          <ac:chgData name="karl lameh" userId="b2d6e252d2ff8446" providerId="LiveId" clId="{FCC4DA3F-BFD3-425B-B767-93D35EA406AF}" dt="2023-11-24T17:12:35.501" v="2096" actId="9405"/>
          <ac:inkMkLst>
            <pc:docMk/>
            <pc:sldMk cId="4019053649" sldId="308"/>
            <ac:inkMk id="22" creationId="{3C6D84FD-979F-303F-7444-452841FDC8B9}"/>
          </ac:inkMkLst>
        </pc:inkChg>
        <pc:inkChg chg="add mod">
          <ac:chgData name="karl lameh" userId="b2d6e252d2ff8446" providerId="LiveId" clId="{FCC4DA3F-BFD3-425B-B767-93D35EA406AF}" dt="2023-11-24T17:12:53.118" v="2103"/>
          <ac:inkMkLst>
            <pc:docMk/>
            <pc:sldMk cId="4019053649" sldId="308"/>
            <ac:inkMk id="23" creationId="{62C4BB8E-A19F-BBB1-EBC8-1D9F7737DC9F}"/>
          </ac:inkMkLst>
        </pc:inkChg>
        <pc:inkChg chg="add del mod">
          <ac:chgData name="karl lameh" userId="b2d6e252d2ff8446" providerId="LiveId" clId="{FCC4DA3F-BFD3-425B-B767-93D35EA406AF}" dt="2023-11-24T17:12:53.118" v="2103"/>
          <ac:inkMkLst>
            <pc:docMk/>
            <pc:sldMk cId="4019053649" sldId="308"/>
            <ac:inkMk id="24" creationId="{76671654-8F94-AF13-0673-EB29026BAB72}"/>
          </ac:inkMkLst>
        </pc:inkChg>
        <pc:inkChg chg="add del">
          <ac:chgData name="karl lameh" userId="b2d6e252d2ff8446" providerId="LiveId" clId="{FCC4DA3F-BFD3-425B-B767-93D35EA406AF}" dt="2023-11-24T17:12:52.516" v="2100" actId="9405"/>
          <ac:inkMkLst>
            <pc:docMk/>
            <pc:sldMk cId="4019053649" sldId="308"/>
            <ac:inkMk id="25" creationId="{5D523C5F-4EFF-BBBB-54AC-0896DA39975C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27" creationId="{AE1F06CB-61F4-865F-B4DD-83DA1742E9A8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28" creationId="{16A9D7B1-10D1-0EC0-C0C5-31D1083FE315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30" creationId="{B6413427-FFC7-5C53-B999-2B68AA5C0DBE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31" creationId="{B9929F1C-913E-E5B5-4CF3-66A2E9F89591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33" creationId="{7534D9EB-883D-A573-D99D-67F5DE590563}"/>
          </ac:inkMkLst>
        </pc:inkChg>
        <pc:inkChg chg="add mod">
          <ac:chgData name="karl lameh" userId="b2d6e252d2ff8446" providerId="LiveId" clId="{FCC4DA3F-BFD3-425B-B767-93D35EA406AF}" dt="2023-11-24T17:13:23.764" v="2116"/>
          <ac:inkMkLst>
            <pc:docMk/>
            <pc:sldMk cId="4019053649" sldId="308"/>
            <ac:inkMk id="35" creationId="{8E55DF88-6443-ADFB-4A24-855907939E5A}"/>
          </ac:inkMkLst>
        </pc:inkChg>
        <pc:inkChg chg="add del mod">
          <ac:chgData name="karl lameh" userId="b2d6e252d2ff8446" providerId="LiveId" clId="{FCC4DA3F-BFD3-425B-B767-93D35EA406AF}" dt="2023-11-24T17:13:23.764" v="2116"/>
          <ac:inkMkLst>
            <pc:docMk/>
            <pc:sldMk cId="4019053649" sldId="308"/>
            <ac:inkMk id="36" creationId="{709F5966-29CD-CFFF-02BC-DD533A5FA9D9}"/>
          </ac:inkMkLst>
        </pc:inkChg>
        <pc:inkChg chg="add del">
          <ac:chgData name="karl lameh" userId="b2d6e252d2ff8446" providerId="LiveId" clId="{FCC4DA3F-BFD3-425B-B767-93D35EA406AF}" dt="2023-11-24T17:13:39.113" v="2118" actId="9405"/>
          <ac:inkMkLst>
            <pc:docMk/>
            <pc:sldMk cId="4019053649" sldId="308"/>
            <ac:inkMk id="38" creationId="{39F456DD-2B27-143D-C693-1C89016EC0D2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39" creationId="{2F7D7267-3837-D452-8AE0-731E8DEAAB46}"/>
          </ac:inkMkLst>
        </pc:inkChg>
        <pc:inkChg chg="add del">
          <ac:chgData name="karl lameh" userId="b2d6e252d2ff8446" providerId="LiveId" clId="{FCC4DA3F-BFD3-425B-B767-93D35EA406AF}" dt="2023-11-24T17:13:41.829" v="2121" actId="9405"/>
          <ac:inkMkLst>
            <pc:docMk/>
            <pc:sldMk cId="4019053649" sldId="308"/>
            <ac:inkMk id="40" creationId="{05F897FF-C589-41C5-7EE6-F25028F611D2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42" creationId="{A30618C6-2FEB-09D5-CF97-48BF99997727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43" creationId="{AAE0AEFB-7CA7-7625-1F04-6BC2CBF2E826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45" creationId="{71B8F576-0813-969C-9BDF-43199173D7D4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46" creationId="{1AFDD4EE-97BD-10B3-9AAB-4B455AF9AA6F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48" creationId="{A0FB184E-BF61-4823-67E6-568FBF21F35C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49" creationId="{40B1E627-AF56-6907-0201-66099F93F675}"/>
          </ac:inkMkLst>
        </pc:inkChg>
        <pc:inkChg chg="add mod">
          <ac:chgData name="karl lameh" userId="b2d6e252d2ff8446" providerId="LiveId" clId="{FCC4DA3F-BFD3-425B-B767-93D35EA406AF}" dt="2023-11-24T17:13:54.004" v="2132"/>
          <ac:inkMkLst>
            <pc:docMk/>
            <pc:sldMk cId="4019053649" sldId="308"/>
            <ac:inkMk id="50" creationId="{B46BFD0D-8409-FEEA-8F51-B76822CC8708}"/>
          </ac:inkMkLst>
        </pc:inkChg>
        <pc:inkChg chg="add del">
          <ac:chgData name="karl lameh" userId="b2d6e252d2ff8446" providerId="LiveId" clId="{FCC4DA3F-BFD3-425B-B767-93D35EA406AF}" dt="2023-11-24T17:15:52.103" v="2186" actId="9405"/>
          <ac:inkMkLst>
            <pc:docMk/>
            <pc:sldMk cId="4019053649" sldId="308"/>
            <ac:inkMk id="52" creationId="{4C228ED5-757B-378E-5673-04423ACE9D80}"/>
          </ac:inkMkLst>
        </pc:inkChg>
        <pc:inkChg chg="add del">
          <ac:chgData name="karl lameh" userId="b2d6e252d2ff8446" providerId="LiveId" clId="{FCC4DA3F-BFD3-425B-B767-93D35EA406AF}" dt="2023-11-24T17:15:51.950" v="2185" actId="9405"/>
          <ac:inkMkLst>
            <pc:docMk/>
            <pc:sldMk cId="4019053649" sldId="308"/>
            <ac:inkMk id="53" creationId="{06E2452A-40B4-B5EB-2492-B09BDAB52B97}"/>
          </ac:inkMkLst>
        </pc:inkChg>
        <pc:inkChg chg="add del">
          <ac:chgData name="karl lameh" userId="b2d6e252d2ff8446" providerId="LiveId" clId="{FCC4DA3F-BFD3-425B-B767-93D35EA406AF}" dt="2023-11-24T17:15:51.789" v="2184" actId="9405"/>
          <ac:inkMkLst>
            <pc:docMk/>
            <pc:sldMk cId="4019053649" sldId="308"/>
            <ac:inkMk id="54" creationId="{C60B02B1-2881-2204-2548-04B5DCA2F661}"/>
          </ac:inkMkLst>
        </pc:inkChg>
        <pc:inkChg chg="add del">
          <ac:chgData name="karl lameh" userId="b2d6e252d2ff8446" providerId="LiveId" clId="{FCC4DA3F-BFD3-425B-B767-93D35EA406AF}" dt="2023-11-24T17:15:51.617" v="2183" actId="9405"/>
          <ac:inkMkLst>
            <pc:docMk/>
            <pc:sldMk cId="4019053649" sldId="308"/>
            <ac:inkMk id="55" creationId="{4637AD79-C23C-B95A-E4EA-565B8C7C9EC9}"/>
          </ac:inkMkLst>
        </pc:inkChg>
        <pc:inkChg chg="add del mod">
          <ac:chgData name="karl lameh" userId="b2d6e252d2ff8446" providerId="LiveId" clId="{FCC4DA3F-BFD3-425B-B767-93D35EA406AF}" dt="2023-11-24T17:15:51.445" v="2182" actId="9405"/>
          <ac:inkMkLst>
            <pc:docMk/>
            <pc:sldMk cId="4019053649" sldId="308"/>
            <ac:inkMk id="56" creationId="{ECA02583-35A0-CC20-6A1A-6884FD1547D3}"/>
          </ac:inkMkLst>
        </pc:inkChg>
        <pc:inkChg chg="add del mod">
          <ac:chgData name="karl lameh" userId="b2d6e252d2ff8446" providerId="LiveId" clId="{FCC4DA3F-BFD3-425B-B767-93D35EA406AF}" dt="2023-11-24T17:15:51.281" v="2181"/>
          <ac:inkMkLst>
            <pc:docMk/>
            <pc:sldMk cId="4019053649" sldId="308"/>
            <ac:inkMk id="57" creationId="{357357D9-2DE9-0158-086E-2E82203312FB}"/>
          </ac:inkMkLst>
        </pc:inkChg>
        <pc:inkChg chg="add del mod">
          <ac:chgData name="karl lameh" userId="b2d6e252d2ff8446" providerId="LiveId" clId="{FCC4DA3F-BFD3-425B-B767-93D35EA406AF}" dt="2023-11-24T17:15:51.117" v="2179" actId="9405"/>
          <ac:inkMkLst>
            <pc:docMk/>
            <pc:sldMk cId="4019053649" sldId="308"/>
            <ac:inkMk id="59" creationId="{607E0EDA-7419-4227-7C1E-B5261C213C5A}"/>
          </ac:inkMkLst>
        </pc:inkChg>
        <pc:inkChg chg="add del mod">
          <ac:chgData name="karl lameh" userId="b2d6e252d2ff8446" providerId="LiveId" clId="{FCC4DA3F-BFD3-425B-B767-93D35EA406AF}" dt="2023-11-24T17:14:23.735" v="2144"/>
          <ac:inkMkLst>
            <pc:docMk/>
            <pc:sldMk cId="4019053649" sldId="308"/>
            <ac:inkMk id="60" creationId="{04F072DE-C1BB-2A07-E823-750D12AECA5C}"/>
          </ac:inkMkLst>
        </pc:inkChg>
        <pc:inkChg chg="add del">
          <ac:chgData name="karl lameh" userId="b2d6e252d2ff8446" providerId="LiveId" clId="{FCC4DA3F-BFD3-425B-B767-93D35EA406AF}" dt="2023-11-24T17:14:25.332" v="2146" actId="9405"/>
          <ac:inkMkLst>
            <pc:docMk/>
            <pc:sldMk cId="4019053649" sldId="308"/>
            <ac:inkMk id="62" creationId="{6B2913CE-D541-6A6B-BC89-10B69C4548FB}"/>
          </ac:inkMkLst>
        </pc:inkChg>
        <pc:inkChg chg="add del mod">
          <ac:chgData name="karl lameh" userId="b2d6e252d2ff8446" providerId="LiveId" clId="{FCC4DA3F-BFD3-425B-B767-93D35EA406AF}" dt="2023-11-24T17:15:50.942" v="2178" actId="9405"/>
          <ac:inkMkLst>
            <pc:docMk/>
            <pc:sldMk cId="4019053649" sldId="308"/>
            <ac:inkMk id="63" creationId="{E33A40EF-A7DB-77FF-1934-AEC02CAB4282}"/>
          </ac:inkMkLst>
        </pc:inkChg>
        <pc:inkChg chg="add del mod">
          <ac:chgData name="karl lameh" userId="b2d6e252d2ff8446" providerId="LiveId" clId="{FCC4DA3F-BFD3-425B-B767-93D35EA406AF}" dt="2023-11-24T17:15:50.765" v="2177" actId="9405"/>
          <ac:inkMkLst>
            <pc:docMk/>
            <pc:sldMk cId="4019053649" sldId="308"/>
            <ac:inkMk id="64" creationId="{4BD9C8C6-3D04-9A70-4B72-0CBF15CA362B}"/>
          </ac:inkMkLst>
        </pc:inkChg>
        <pc:inkChg chg="add del mod">
          <ac:chgData name="karl lameh" userId="b2d6e252d2ff8446" providerId="LiveId" clId="{FCC4DA3F-BFD3-425B-B767-93D35EA406AF}" dt="2023-11-24T17:15:50.553" v="2176" actId="9405"/>
          <ac:inkMkLst>
            <pc:docMk/>
            <pc:sldMk cId="4019053649" sldId="308"/>
            <ac:inkMk id="65" creationId="{530DD03E-9950-24A7-DBCF-89BD510708B0}"/>
          </ac:inkMkLst>
        </pc:inkChg>
        <pc:inkChg chg="add del mod">
          <ac:chgData name="karl lameh" userId="b2d6e252d2ff8446" providerId="LiveId" clId="{FCC4DA3F-BFD3-425B-B767-93D35EA406AF}" dt="2023-11-24T17:15:50.367" v="2175" actId="9405"/>
          <ac:inkMkLst>
            <pc:docMk/>
            <pc:sldMk cId="4019053649" sldId="308"/>
            <ac:inkMk id="66" creationId="{8C84081D-F0C5-770C-B6DD-A02F2BFBA199}"/>
          </ac:inkMkLst>
        </pc:inkChg>
        <pc:inkChg chg="add del mod">
          <ac:chgData name="karl lameh" userId="b2d6e252d2ff8446" providerId="LiveId" clId="{FCC4DA3F-BFD3-425B-B767-93D35EA406AF}" dt="2023-11-24T17:15:50.184" v="2174"/>
          <ac:inkMkLst>
            <pc:docMk/>
            <pc:sldMk cId="4019053649" sldId="308"/>
            <ac:inkMk id="67" creationId="{8380FE39-6CBD-9210-BBA6-C014FB6D0969}"/>
          </ac:inkMkLst>
        </pc:inkChg>
        <pc:inkChg chg="add del mod">
          <ac:chgData name="karl lameh" userId="b2d6e252d2ff8446" providerId="LiveId" clId="{FCC4DA3F-BFD3-425B-B767-93D35EA406AF}" dt="2023-11-24T17:15:50.030" v="2172"/>
          <ac:inkMkLst>
            <pc:docMk/>
            <pc:sldMk cId="4019053649" sldId="308"/>
            <ac:inkMk id="69" creationId="{8694B72A-CF97-ADCE-1FB0-7AF6F8D7C604}"/>
          </ac:inkMkLst>
        </pc:inkChg>
        <pc:inkChg chg="add del mod">
          <ac:chgData name="karl lameh" userId="b2d6e252d2ff8446" providerId="LiveId" clId="{FCC4DA3F-BFD3-425B-B767-93D35EA406AF}" dt="2023-11-24T17:15:49.840" v="2170"/>
          <ac:inkMkLst>
            <pc:docMk/>
            <pc:sldMk cId="4019053649" sldId="308"/>
            <ac:inkMk id="71" creationId="{6524E63B-CCC4-7040-CFA2-47380BC26DE2}"/>
          </ac:inkMkLst>
        </pc:inkChg>
        <pc:inkChg chg="add del">
          <ac:chgData name="karl lameh" userId="b2d6e252d2ff8446" providerId="LiveId" clId="{FCC4DA3F-BFD3-425B-B767-93D35EA406AF}" dt="2023-11-24T17:15:49.668" v="2168" actId="9405"/>
          <ac:inkMkLst>
            <pc:docMk/>
            <pc:sldMk cId="4019053649" sldId="308"/>
            <ac:inkMk id="73" creationId="{9E53BB45-E1B9-BCDC-72B8-71D19F2B590F}"/>
          </ac:inkMkLst>
        </pc:inkChg>
        <pc:inkChg chg="add del">
          <ac:chgData name="karl lameh" userId="b2d6e252d2ff8446" providerId="LiveId" clId="{FCC4DA3F-BFD3-425B-B767-93D35EA406AF}" dt="2023-11-24T17:15:49.384" v="2167" actId="9405"/>
          <ac:inkMkLst>
            <pc:docMk/>
            <pc:sldMk cId="4019053649" sldId="308"/>
            <ac:inkMk id="74" creationId="{5B59C9AE-6273-05C5-8CE2-1F7FC4226D49}"/>
          </ac:inkMkLst>
        </pc:inkChg>
        <pc:inkChg chg="add del">
          <ac:chgData name="karl lameh" userId="b2d6e252d2ff8446" providerId="LiveId" clId="{FCC4DA3F-BFD3-425B-B767-93D35EA406AF}" dt="2023-11-24T17:15:49.207" v="2166" actId="9405"/>
          <ac:inkMkLst>
            <pc:docMk/>
            <pc:sldMk cId="4019053649" sldId="308"/>
            <ac:inkMk id="75" creationId="{560B7619-FA82-657C-70CF-F2B445C332E9}"/>
          </ac:inkMkLst>
        </pc:inkChg>
        <pc:inkChg chg="add del">
          <ac:chgData name="karl lameh" userId="b2d6e252d2ff8446" providerId="LiveId" clId="{FCC4DA3F-BFD3-425B-B767-93D35EA406AF}" dt="2023-11-24T17:15:49.063" v="2165" actId="9405"/>
          <ac:inkMkLst>
            <pc:docMk/>
            <pc:sldMk cId="4019053649" sldId="308"/>
            <ac:inkMk id="76" creationId="{CBD99965-8586-5361-44A9-3466413F0179}"/>
          </ac:inkMkLst>
        </pc:inkChg>
        <pc:inkChg chg="add del">
          <ac:chgData name="karl lameh" userId="b2d6e252d2ff8446" providerId="LiveId" clId="{FCC4DA3F-BFD3-425B-B767-93D35EA406AF}" dt="2023-11-24T17:15:48.888" v="2164" actId="9405"/>
          <ac:inkMkLst>
            <pc:docMk/>
            <pc:sldMk cId="4019053649" sldId="308"/>
            <ac:inkMk id="77" creationId="{6E34BA03-6AE3-652E-B30B-6A3349E7BAAA}"/>
          </ac:inkMkLst>
        </pc:inkChg>
        <pc:inkChg chg="add del">
          <ac:chgData name="karl lameh" userId="b2d6e252d2ff8446" providerId="LiveId" clId="{FCC4DA3F-BFD3-425B-B767-93D35EA406AF}" dt="2023-11-24T17:15:43.707" v="2163" actId="9405"/>
          <ac:inkMkLst>
            <pc:docMk/>
            <pc:sldMk cId="4019053649" sldId="308"/>
            <ac:inkMk id="78" creationId="{272AF585-CEED-B242-FC83-59403752227A}"/>
          </ac:inkMkLst>
        </pc:inkChg>
        <pc:inkChg chg="add mod">
          <ac:chgData name="karl lameh" userId="b2d6e252d2ff8446" providerId="LiveId" clId="{FCC4DA3F-BFD3-425B-B767-93D35EA406AF}" dt="2023-11-24T17:15:56.938" v="2189"/>
          <ac:inkMkLst>
            <pc:docMk/>
            <pc:sldMk cId="4019053649" sldId="308"/>
            <ac:inkMk id="79" creationId="{1FEE4380-6EDC-E035-D731-4985748D8C74}"/>
          </ac:inkMkLst>
        </pc:inkChg>
        <pc:inkChg chg="add mod">
          <ac:chgData name="karl lameh" userId="b2d6e252d2ff8446" providerId="LiveId" clId="{FCC4DA3F-BFD3-425B-B767-93D35EA406AF}" dt="2023-11-24T17:15:56.938" v="2189"/>
          <ac:inkMkLst>
            <pc:docMk/>
            <pc:sldMk cId="4019053649" sldId="308"/>
            <ac:inkMk id="80" creationId="{74CC8619-37A8-CA47-3400-046E9C71924D}"/>
          </ac:inkMkLst>
        </pc:inkChg>
        <pc:inkChg chg="add mod">
          <ac:chgData name="karl lameh" userId="b2d6e252d2ff8446" providerId="LiveId" clId="{FCC4DA3F-BFD3-425B-B767-93D35EA406AF}" dt="2023-11-24T17:16:01.555" v="2193"/>
          <ac:inkMkLst>
            <pc:docMk/>
            <pc:sldMk cId="4019053649" sldId="308"/>
            <ac:inkMk id="82" creationId="{F08CE8DD-F4F1-CDEA-027C-BC25D807E4D0}"/>
          </ac:inkMkLst>
        </pc:inkChg>
        <pc:inkChg chg="add mod">
          <ac:chgData name="karl lameh" userId="b2d6e252d2ff8446" providerId="LiveId" clId="{FCC4DA3F-BFD3-425B-B767-93D35EA406AF}" dt="2023-11-24T17:16:01.555" v="2193"/>
          <ac:inkMkLst>
            <pc:docMk/>
            <pc:sldMk cId="4019053649" sldId="308"/>
            <ac:inkMk id="83" creationId="{9DB2D22F-BB59-DB55-3BBD-3A1847C78277}"/>
          </ac:inkMkLst>
        </pc:inkChg>
        <pc:inkChg chg="add mod">
          <ac:chgData name="karl lameh" userId="b2d6e252d2ff8446" providerId="LiveId" clId="{FCC4DA3F-BFD3-425B-B767-93D35EA406AF}" dt="2023-11-24T17:16:01.555" v="2193"/>
          <ac:inkMkLst>
            <pc:docMk/>
            <pc:sldMk cId="4019053649" sldId="308"/>
            <ac:inkMk id="84" creationId="{878BB0CB-8C27-799A-A713-E4E9139EAA6D}"/>
          </ac:inkMkLst>
        </pc:inkChg>
        <pc:inkChg chg="add del">
          <ac:chgData name="karl lameh" userId="b2d6e252d2ff8446" providerId="LiveId" clId="{FCC4DA3F-BFD3-425B-B767-93D35EA406AF}" dt="2023-11-24T17:16:07.799" v="2195" actId="9405"/>
          <ac:inkMkLst>
            <pc:docMk/>
            <pc:sldMk cId="4019053649" sldId="308"/>
            <ac:inkMk id="86" creationId="{8F257305-C298-AB9A-9FEA-2B7A74205B2B}"/>
          </ac:inkMkLst>
        </pc:inkChg>
      </pc:sldChg>
      <pc:sldChg chg="addSp modSp new del mod">
        <pc:chgData name="karl lameh" userId="b2d6e252d2ff8446" providerId="LiveId" clId="{FCC4DA3F-BFD3-425B-B767-93D35EA406AF}" dt="2023-11-27T12:25:14.054" v="2998" actId="2696"/>
        <pc:sldMkLst>
          <pc:docMk/>
          <pc:sldMk cId="4233896795" sldId="308"/>
        </pc:sldMkLst>
        <pc:spChg chg="add mod">
          <ac:chgData name="karl lameh" userId="b2d6e252d2ff8446" providerId="LiveId" clId="{FCC4DA3F-BFD3-425B-B767-93D35EA406AF}" dt="2023-11-24T17:29:39.085" v="2316" actId="1076"/>
          <ac:spMkLst>
            <pc:docMk/>
            <pc:sldMk cId="4233896795" sldId="308"/>
            <ac:spMk id="5" creationId="{8B5C1857-5A6C-3A15-FC43-E6026A424065}"/>
          </ac:spMkLst>
        </pc:spChg>
        <pc:picChg chg="add mod">
          <ac:chgData name="karl lameh" userId="b2d6e252d2ff8446" providerId="LiveId" clId="{FCC4DA3F-BFD3-425B-B767-93D35EA406AF}" dt="2023-11-24T17:24:31.286" v="2307" actId="1076"/>
          <ac:picMkLst>
            <pc:docMk/>
            <pc:sldMk cId="4233896795" sldId="308"/>
            <ac:picMk id="4" creationId="{FC9B5224-FDDA-93F2-EAB4-7C56CC9C0C8A}"/>
          </ac:picMkLst>
        </pc:picChg>
        <pc:inkChg chg="add">
          <ac:chgData name="karl lameh" userId="b2d6e252d2ff8446" providerId="LiveId" clId="{FCC4DA3F-BFD3-425B-B767-93D35EA406AF}" dt="2023-11-24T17:24:17.807" v="2303" actId="9405"/>
          <ac:inkMkLst>
            <pc:docMk/>
            <pc:sldMk cId="4233896795" sldId="308"/>
            <ac:inkMk id="2" creationId="{1E9C1A5D-489B-5432-019A-7D7AC916221F}"/>
          </ac:inkMkLst>
        </pc:inkChg>
      </pc:sldChg>
      <pc:sldChg chg="addSp modSp add del mod modAnim">
        <pc:chgData name="karl lameh" userId="b2d6e252d2ff8446" providerId="LiveId" clId="{FCC4DA3F-BFD3-425B-B767-93D35EA406AF}" dt="2023-11-27T12:25:17.145" v="2999" actId="2696"/>
        <pc:sldMkLst>
          <pc:docMk/>
          <pc:sldMk cId="2791687119" sldId="309"/>
        </pc:sldMkLst>
        <pc:spChg chg="add mod">
          <ac:chgData name="karl lameh" userId="b2d6e252d2ff8446" providerId="LiveId" clId="{FCC4DA3F-BFD3-425B-B767-93D35EA406AF}" dt="2023-11-24T17:30:10.143" v="2322" actId="1076"/>
          <ac:spMkLst>
            <pc:docMk/>
            <pc:sldMk cId="2791687119" sldId="309"/>
            <ac:spMk id="3" creationId="{55F0E778-32C0-D27E-4909-0570F7AECF5D}"/>
          </ac:spMkLst>
        </pc:spChg>
      </pc:sldChg>
      <pc:sldChg chg="addSp delSp modSp new mod">
        <pc:chgData name="karl lameh" userId="b2d6e252d2ff8446" providerId="LiveId" clId="{FCC4DA3F-BFD3-425B-B767-93D35EA406AF}" dt="2023-11-28T07:35:13.230" v="3357" actId="1076"/>
        <pc:sldMkLst>
          <pc:docMk/>
          <pc:sldMk cId="3027958797" sldId="310"/>
        </pc:sldMkLst>
        <pc:spChg chg="del">
          <ac:chgData name="karl lameh" userId="b2d6e252d2ff8446" providerId="LiveId" clId="{FCC4DA3F-BFD3-425B-B767-93D35EA406AF}" dt="2023-11-24T17:40:40.167" v="2422" actId="22"/>
          <ac:spMkLst>
            <pc:docMk/>
            <pc:sldMk cId="3027958797" sldId="310"/>
            <ac:spMk id="3" creationId="{3FE4E71E-A487-79B8-CC76-DDFEBD0F2C4B}"/>
          </ac:spMkLst>
        </pc:spChg>
        <pc:spChg chg="add mod">
          <ac:chgData name="karl lameh" userId="b2d6e252d2ff8446" providerId="LiveId" clId="{FCC4DA3F-BFD3-425B-B767-93D35EA406AF}" dt="2023-11-24T17:41:30.334" v="2429" actId="478"/>
          <ac:spMkLst>
            <pc:docMk/>
            <pc:sldMk cId="3027958797" sldId="310"/>
            <ac:spMk id="7" creationId="{3BC9DAFC-F2EA-3644-38C6-8C5F50FEB9F0}"/>
          </ac:spMkLst>
        </pc:spChg>
        <pc:picChg chg="add mod">
          <ac:chgData name="karl lameh" userId="b2d6e252d2ff8446" providerId="LiveId" clId="{FCC4DA3F-BFD3-425B-B767-93D35EA406AF}" dt="2023-11-28T07:35:13.230" v="3357" actId="1076"/>
          <ac:picMkLst>
            <pc:docMk/>
            <pc:sldMk cId="3027958797" sldId="310"/>
            <ac:picMk id="4" creationId="{A36D1023-BDE2-84F6-E359-84E535315571}"/>
          </ac:picMkLst>
        </pc:picChg>
        <pc:picChg chg="add del mod ord">
          <ac:chgData name="karl lameh" userId="b2d6e252d2ff8446" providerId="LiveId" clId="{FCC4DA3F-BFD3-425B-B767-93D35EA406AF}" dt="2023-11-24T17:41:30.334" v="2429" actId="478"/>
          <ac:picMkLst>
            <pc:docMk/>
            <pc:sldMk cId="3027958797" sldId="310"/>
            <ac:picMk id="5" creationId="{15636033-59E8-DDF4-5168-7F50C51DA370}"/>
          </ac:picMkLst>
        </pc:picChg>
        <pc:picChg chg="add del mod">
          <ac:chgData name="karl lameh" userId="b2d6e252d2ff8446" providerId="LiveId" clId="{FCC4DA3F-BFD3-425B-B767-93D35EA406AF}" dt="2023-11-28T07:35:07.192" v="3354" actId="478"/>
          <ac:picMkLst>
            <pc:docMk/>
            <pc:sldMk cId="3027958797" sldId="310"/>
            <ac:picMk id="9" creationId="{A8AE845E-5B0D-7C98-8BC4-74E9865C97A5}"/>
          </ac:picMkLst>
        </pc:picChg>
      </pc:sldChg>
      <pc:sldChg chg="addSp delSp modSp new del mod">
        <pc:chgData name="karl lameh" userId="b2d6e252d2ff8446" providerId="LiveId" clId="{FCC4DA3F-BFD3-425B-B767-93D35EA406AF}" dt="2023-11-27T12:33:34.489" v="3029" actId="2696"/>
        <pc:sldMkLst>
          <pc:docMk/>
          <pc:sldMk cId="402790903" sldId="311"/>
        </pc:sldMkLst>
        <pc:spChg chg="del">
          <ac:chgData name="karl lameh" userId="b2d6e252d2ff8446" providerId="LiveId" clId="{FCC4DA3F-BFD3-425B-B767-93D35EA406AF}" dt="2023-11-24T18:19:00.775" v="2435" actId="22"/>
          <ac:spMkLst>
            <pc:docMk/>
            <pc:sldMk cId="402790903" sldId="311"/>
            <ac:spMk id="3" creationId="{94CE0FC4-96DD-7308-DEC7-E86FF878B289}"/>
          </ac:spMkLst>
        </pc:spChg>
        <pc:picChg chg="add mod">
          <ac:chgData name="karl lameh" userId="b2d6e252d2ff8446" providerId="LiveId" clId="{FCC4DA3F-BFD3-425B-B767-93D35EA406AF}" dt="2023-11-27T12:31:33.852" v="3004" actId="14100"/>
          <ac:picMkLst>
            <pc:docMk/>
            <pc:sldMk cId="402790903" sldId="311"/>
            <ac:picMk id="4" creationId="{65462C75-3C4A-0817-DEFF-CD0338F59DE8}"/>
          </ac:picMkLst>
        </pc:picChg>
        <pc:picChg chg="add mod ord">
          <ac:chgData name="karl lameh" userId="b2d6e252d2ff8446" providerId="LiveId" clId="{FCC4DA3F-BFD3-425B-B767-93D35EA406AF}" dt="2023-11-24T18:19:23.194" v="2440" actId="14100"/>
          <ac:picMkLst>
            <pc:docMk/>
            <pc:sldMk cId="402790903" sldId="311"/>
            <ac:picMk id="5" creationId="{CFFA0119-6445-FA2D-5A63-B4F9D61DD5BB}"/>
          </ac:picMkLst>
        </pc:picChg>
        <pc:picChg chg="add mod">
          <ac:chgData name="karl lameh" userId="b2d6e252d2ff8446" providerId="LiveId" clId="{FCC4DA3F-BFD3-425B-B767-93D35EA406AF}" dt="2023-11-27T12:31:59.082" v="3009" actId="1076"/>
          <ac:picMkLst>
            <pc:docMk/>
            <pc:sldMk cId="402790903" sldId="311"/>
            <ac:picMk id="7" creationId="{D21AE69B-F2EB-7972-6DEF-3DF05B3AB511}"/>
          </ac:picMkLst>
        </pc:picChg>
      </pc:sldChg>
      <pc:sldChg chg="addSp delSp modSp new del mod">
        <pc:chgData name="karl lameh" userId="b2d6e252d2ff8446" providerId="LiveId" clId="{FCC4DA3F-BFD3-425B-B767-93D35EA406AF}" dt="2023-11-27T15:10:25.905" v="3327" actId="2696"/>
        <pc:sldMkLst>
          <pc:docMk/>
          <pc:sldMk cId="3209852936" sldId="312"/>
        </pc:sldMkLst>
        <pc:spChg chg="del">
          <ac:chgData name="karl lameh" userId="b2d6e252d2ff8446" providerId="LiveId" clId="{FCC4DA3F-BFD3-425B-B767-93D35EA406AF}" dt="2023-11-24T18:42:30.983" v="2445" actId="478"/>
          <ac:spMkLst>
            <pc:docMk/>
            <pc:sldMk cId="3209852936" sldId="312"/>
            <ac:spMk id="2" creationId="{118CF598-9647-5B36-C97A-7171D585FFAC}"/>
          </ac:spMkLst>
        </pc:spChg>
        <pc:spChg chg="add mod">
          <ac:chgData name="karl lameh" userId="b2d6e252d2ff8446" providerId="LiveId" clId="{FCC4DA3F-BFD3-425B-B767-93D35EA406AF}" dt="2023-11-26T19:09:30.181" v="2464" actId="478"/>
          <ac:spMkLst>
            <pc:docMk/>
            <pc:sldMk cId="3209852936" sldId="312"/>
            <ac:spMk id="3" creationId="{B336F957-0C25-3A37-46FA-957A3C09B2AE}"/>
          </ac:spMkLst>
        </pc:spChg>
        <pc:spChg chg="del">
          <ac:chgData name="karl lameh" userId="b2d6e252d2ff8446" providerId="LiveId" clId="{FCC4DA3F-BFD3-425B-B767-93D35EA406AF}" dt="2023-11-24T18:42:27.108" v="2444" actId="22"/>
          <ac:spMkLst>
            <pc:docMk/>
            <pc:sldMk cId="3209852936" sldId="312"/>
            <ac:spMk id="3" creationId="{D1658AF4-3B70-7A1D-157C-5889E913CC58}"/>
          </ac:spMkLst>
        </pc:spChg>
        <pc:picChg chg="add mod">
          <ac:chgData name="karl lameh" userId="b2d6e252d2ff8446" providerId="LiveId" clId="{FCC4DA3F-BFD3-425B-B767-93D35EA406AF}" dt="2023-11-27T14:36:25.091" v="3281" actId="1076"/>
          <ac:picMkLst>
            <pc:docMk/>
            <pc:sldMk cId="3209852936" sldId="312"/>
            <ac:picMk id="4" creationId="{AF932C34-23D9-95C3-D8AB-50632AFD589C}"/>
          </ac:picMkLst>
        </pc:picChg>
        <pc:picChg chg="add del mod ord">
          <ac:chgData name="karl lameh" userId="b2d6e252d2ff8446" providerId="LiveId" clId="{FCC4DA3F-BFD3-425B-B767-93D35EA406AF}" dt="2023-11-26T19:09:30.181" v="2464" actId="478"/>
          <ac:picMkLst>
            <pc:docMk/>
            <pc:sldMk cId="3209852936" sldId="312"/>
            <ac:picMk id="5" creationId="{2753F42D-D032-AB8D-7D88-FF073C189076}"/>
          </ac:picMkLst>
        </pc:picChg>
        <pc:picChg chg="add del mod">
          <ac:chgData name="karl lameh" userId="b2d6e252d2ff8446" providerId="LiveId" clId="{FCC4DA3F-BFD3-425B-B767-93D35EA406AF}" dt="2023-11-27T14:36:13.470" v="3278" actId="478"/>
          <ac:picMkLst>
            <pc:docMk/>
            <pc:sldMk cId="3209852936" sldId="312"/>
            <ac:picMk id="6" creationId="{1FE9CF0B-AF42-74CF-03E2-5BAF92A543BC}"/>
          </ac:picMkLst>
        </pc:picChg>
        <pc:picChg chg="add mod">
          <ac:chgData name="karl lameh" userId="b2d6e252d2ff8446" providerId="LiveId" clId="{FCC4DA3F-BFD3-425B-B767-93D35EA406AF}" dt="2023-11-27T14:36:53.227" v="3287" actId="14100"/>
          <ac:picMkLst>
            <pc:docMk/>
            <pc:sldMk cId="3209852936" sldId="312"/>
            <ac:picMk id="7" creationId="{B3CB036E-7F77-B212-411B-55DE918DA43D}"/>
          </ac:picMkLst>
        </pc:picChg>
        <pc:picChg chg="add mod">
          <ac:chgData name="karl lameh" userId="b2d6e252d2ff8446" providerId="LiveId" clId="{FCC4DA3F-BFD3-425B-B767-93D35EA406AF}" dt="2023-11-27T14:36:57.576" v="3289" actId="1076"/>
          <ac:picMkLst>
            <pc:docMk/>
            <pc:sldMk cId="3209852936" sldId="312"/>
            <ac:picMk id="9" creationId="{EFB8979A-12E9-D26F-0FAB-3DF0A8E6C17C}"/>
          </ac:picMkLst>
        </pc:picChg>
      </pc:sldChg>
      <pc:sldChg chg="addSp delSp modSp new mod">
        <pc:chgData name="karl lameh" userId="b2d6e252d2ff8446" providerId="LiveId" clId="{FCC4DA3F-BFD3-425B-B767-93D35EA406AF}" dt="2023-11-28T08:17:51.258" v="3375" actId="1076"/>
        <pc:sldMkLst>
          <pc:docMk/>
          <pc:sldMk cId="1524264156" sldId="313"/>
        </pc:sldMkLst>
        <pc:picChg chg="add del mod">
          <ac:chgData name="karl lameh" userId="b2d6e252d2ff8446" providerId="LiveId" clId="{FCC4DA3F-BFD3-425B-B767-93D35EA406AF}" dt="2023-11-28T08:17:37.209" v="3370" actId="478"/>
          <ac:picMkLst>
            <pc:docMk/>
            <pc:sldMk cId="1524264156" sldId="313"/>
            <ac:picMk id="3" creationId="{CCD746CA-17C0-4282-2A5B-BAB6D7A63FD3}"/>
          </ac:picMkLst>
        </pc:picChg>
        <pc:picChg chg="add mod">
          <ac:chgData name="karl lameh" userId="b2d6e252d2ff8446" providerId="LiveId" clId="{FCC4DA3F-BFD3-425B-B767-93D35EA406AF}" dt="2023-11-28T08:17:51.258" v="3375" actId="1076"/>
          <ac:picMkLst>
            <pc:docMk/>
            <pc:sldMk cId="1524264156" sldId="313"/>
            <ac:picMk id="4" creationId="{87876395-7BF8-96BD-8E4D-3C759E4F6FB3}"/>
          </ac:picMkLst>
        </pc:picChg>
      </pc:sldChg>
      <pc:sldChg chg="addSp modSp new mod">
        <pc:chgData name="karl lameh" userId="b2d6e252d2ff8446" providerId="LiveId" clId="{FCC4DA3F-BFD3-425B-B767-93D35EA406AF}" dt="2023-11-26T19:06:42.405" v="2463" actId="1076"/>
        <pc:sldMkLst>
          <pc:docMk/>
          <pc:sldMk cId="785772233" sldId="314"/>
        </pc:sldMkLst>
        <pc:picChg chg="add mod">
          <ac:chgData name="karl lameh" userId="b2d6e252d2ff8446" providerId="LiveId" clId="{FCC4DA3F-BFD3-425B-B767-93D35EA406AF}" dt="2023-11-26T19:06:42.405" v="2463" actId="1076"/>
          <ac:picMkLst>
            <pc:docMk/>
            <pc:sldMk cId="785772233" sldId="314"/>
            <ac:picMk id="3" creationId="{71A052A2-90CD-061A-69E7-187EA71F4145}"/>
          </ac:picMkLst>
        </pc:picChg>
      </pc:sldChg>
      <pc:sldChg chg="addSp modSp new mod ord">
        <pc:chgData name="karl lameh" userId="b2d6e252d2ff8446" providerId="LiveId" clId="{FCC4DA3F-BFD3-425B-B767-93D35EA406AF}" dt="2023-11-26T19:31:38.988" v="2496" actId="14100"/>
        <pc:sldMkLst>
          <pc:docMk/>
          <pc:sldMk cId="320422881" sldId="315"/>
        </pc:sldMkLst>
        <pc:picChg chg="add mod">
          <ac:chgData name="karl lameh" userId="b2d6e252d2ff8446" providerId="LiveId" clId="{FCC4DA3F-BFD3-425B-B767-93D35EA406AF}" dt="2023-11-26T19:25:20.105" v="2473" actId="1076"/>
          <ac:picMkLst>
            <pc:docMk/>
            <pc:sldMk cId="320422881" sldId="315"/>
            <ac:picMk id="3" creationId="{6ECACDBC-673C-5926-59E9-D8277AF11986}"/>
          </ac:picMkLst>
        </pc:picChg>
        <pc:picChg chg="add mod">
          <ac:chgData name="karl lameh" userId="b2d6e252d2ff8446" providerId="LiveId" clId="{FCC4DA3F-BFD3-425B-B767-93D35EA406AF}" dt="2023-11-26T19:31:34.597" v="2494" actId="14100"/>
          <ac:picMkLst>
            <pc:docMk/>
            <pc:sldMk cId="320422881" sldId="315"/>
            <ac:picMk id="5" creationId="{68B16934-10FA-16A4-35D7-0358E5E5FF11}"/>
          </ac:picMkLst>
        </pc:picChg>
        <pc:picChg chg="add mod">
          <ac:chgData name="karl lameh" userId="b2d6e252d2ff8446" providerId="LiveId" clId="{FCC4DA3F-BFD3-425B-B767-93D35EA406AF}" dt="2023-11-26T19:31:38.988" v="2496" actId="14100"/>
          <ac:picMkLst>
            <pc:docMk/>
            <pc:sldMk cId="320422881" sldId="315"/>
            <ac:picMk id="7" creationId="{99AA0F57-DE76-6661-40B5-9F4CC1F2C295}"/>
          </ac:picMkLst>
        </pc:picChg>
      </pc:sldChg>
      <pc:sldChg chg="addSp modSp new mod">
        <pc:chgData name="karl lameh" userId="b2d6e252d2ff8446" providerId="LiveId" clId="{FCC4DA3F-BFD3-425B-B767-93D35EA406AF}" dt="2023-11-26T19:32:59.466" v="2518" actId="1076"/>
        <pc:sldMkLst>
          <pc:docMk/>
          <pc:sldMk cId="2380626778" sldId="316"/>
        </pc:sldMkLst>
        <pc:picChg chg="add mod">
          <ac:chgData name="karl lameh" userId="b2d6e252d2ff8446" providerId="LiveId" clId="{FCC4DA3F-BFD3-425B-B767-93D35EA406AF}" dt="2023-11-26T19:28:23.843" v="2479" actId="14100"/>
          <ac:picMkLst>
            <pc:docMk/>
            <pc:sldMk cId="2380626778" sldId="316"/>
            <ac:picMk id="3" creationId="{756758B0-40FC-A176-0E39-580F19DEFE97}"/>
          </ac:picMkLst>
        </pc:picChg>
        <pc:picChg chg="add mod">
          <ac:chgData name="karl lameh" userId="b2d6e252d2ff8446" providerId="LiveId" clId="{FCC4DA3F-BFD3-425B-B767-93D35EA406AF}" dt="2023-11-26T19:32:46.557" v="2511" actId="1076"/>
          <ac:picMkLst>
            <pc:docMk/>
            <pc:sldMk cId="2380626778" sldId="316"/>
            <ac:picMk id="5" creationId="{080F83AC-3054-312C-D254-2AA060D1E1DB}"/>
          </ac:picMkLst>
        </pc:picChg>
        <pc:picChg chg="add mod">
          <ac:chgData name="karl lameh" userId="b2d6e252d2ff8446" providerId="LiveId" clId="{FCC4DA3F-BFD3-425B-B767-93D35EA406AF}" dt="2023-11-26T19:32:51.793" v="2514" actId="14100"/>
          <ac:picMkLst>
            <pc:docMk/>
            <pc:sldMk cId="2380626778" sldId="316"/>
            <ac:picMk id="7" creationId="{4221E6FE-B699-81FC-E5E5-481080396391}"/>
          </ac:picMkLst>
        </pc:picChg>
        <pc:picChg chg="add mod">
          <ac:chgData name="karl lameh" userId="b2d6e252d2ff8446" providerId="LiveId" clId="{FCC4DA3F-BFD3-425B-B767-93D35EA406AF}" dt="2023-11-26T19:32:59.466" v="2518" actId="1076"/>
          <ac:picMkLst>
            <pc:docMk/>
            <pc:sldMk cId="2380626778" sldId="316"/>
            <ac:picMk id="9" creationId="{68D8EEE2-7DA3-AC3E-CC98-F3FDE813B7E3}"/>
          </ac:picMkLst>
        </pc:picChg>
      </pc:sldChg>
      <pc:sldChg chg="addSp modSp new del mod">
        <pc:chgData name="karl lameh" userId="b2d6e252d2ff8446" providerId="LiveId" clId="{FCC4DA3F-BFD3-425B-B767-93D35EA406AF}" dt="2023-11-27T12:17:04.203" v="2976" actId="2696"/>
        <pc:sldMkLst>
          <pc:docMk/>
          <pc:sldMk cId="779855449" sldId="317"/>
        </pc:sldMkLst>
        <pc:picChg chg="add mod">
          <ac:chgData name="karl lameh" userId="b2d6e252d2ff8446" providerId="LiveId" clId="{FCC4DA3F-BFD3-425B-B767-93D35EA406AF}" dt="2023-11-26T19:31:03.804" v="2489" actId="1076"/>
          <ac:picMkLst>
            <pc:docMk/>
            <pc:sldMk cId="779855449" sldId="317"/>
            <ac:picMk id="3" creationId="{5CC11B0D-C716-5434-F296-0F635F1D0991}"/>
          </ac:picMkLst>
        </pc:picChg>
      </pc:sldChg>
      <pc:sldChg chg="new del">
        <pc:chgData name="karl lameh" userId="b2d6e252d2ff8446" providerId="LiveId" clId="{FCC4DA3F-BFD3-425B-B767-93D35EA406AF}" dt="2023-11-26T19:29:00.859" v="2481" actId="2696"/>
        <pc:sldMkLst>
          <pc:docMk/>
          <pc:sldMk cId="834274856" sldId="317"/>
        </pc:sldMkLst>
      </pc:sldChg>
      <pc:sldChg chg="addSp modSp add del mod">
        <pc:chgData name="karl lameh" userId="b2d6e252d2ff8446" providerId="LiveId" clId="{FCC4DA3F-BFD3-425B-B767-93D35EA406AF}" dt="2023-11-27T12:21:28.540" v="2990" actId="2696"/>
        <pc:sldMkLst>
          <pc:docMk/>
          <pc:sldMk cId="915662021" sldId="318"/>
        </pc:sldMkLst>
        <pc:picChg chg="add mod">
          <ac:chgData name="karl lameh" userId="b2d6e252d2ff8446" providerId="LiveId" clId="{FCC4DA3F-BFD3-425B-B767-93D35EA406AF}" dt="2023-11-26T19:31:52.207" v="2500" actId="14100"/>
          <ac:picMkLst>
            <pc:docMk/>
            <pc:sldMk cId="915662021" sldId="318"/>
            <ac:picMk id="4" creationId="{823785B0-3151-EB56-E257-4F31A6F8A40C}"/>
          </ac:picMkLst>
        </pc:picChg>
        <pc:picChg chg="add mod">
          <ac:chgData name="karl lameh" userId="b2d6e252d2ff8446" providerId="LiveId" clId="{FCC4DA3F-BFD3-425B-B767-93D35EA406AF}" dt="2023-11-26T19:31:58.793" v="2503" actId="1076"/>
          <ac:picMkLst>
            <pc:docMk/>
            <pc:sldMk cId="915662021" sldId="318"/>
            <ac:picMk id="6" creationId="{11784894-378D-0748-1E57-A7D57916560B}"/>
          </ac:picMkLst>
        </pc:picChg>
      </pc:sldChg>
      <pc:sldChg chg="delSp add mod">
        <pc:chgData name="karl lameh" userId="b2d6e252d2ff8446" providerId="LiveId" clId="{FCC4DA3F-BFD3-425B-B767-93D35EA406AF}" dt="2023-11-26T19:32:26.143" v="2506" actId="478"/>
        <pc:sldMkLst>
          <pc:docMk/>
          <pc:sldMk cId="2367914051" sldId="319"/>
        </pc:sldMkLst>
        <pc:picChg chg="del">
          <ac:chgData name="karl lameh" userId="b2d6e252d2ff8446" providerId="LiveId" clId="{FCC4DA3F-BFD3-425B-B767-93D35EA406AF}" dt="2023-11-26T19:32:26.143" v="2506" actId="478"/>
          <ac:picMkLst>
            <pc:docMk/>
            <pc:sldMk cId="2367914051" sldId="319"/>
            <ac:picMk id="4" creationId="{823785B0-3151-EB56-E257-4F31A6F8A40C}"/>
          </ac:picMkLst>
        </pc:picChg>
        <pc:picChg chg="del">
          <ac:chgData name="karl lameh" userId="b2d6e252d2ff8446" providerId="LiveId" clId="{FCC4DA3F-BFD3-425B-B767-93D35EA406AF}" dt="2023-11-26T19:32:24.529" v="2505" actId="478"/>
          <ac:picMkLst>
            <pc:docMk/>
            <pc:sldMk cId="2367914051" sldId="319"/>
            <ac:picMk id="6" creationId="{11784894-378D-0748-1E57-A7D57916560B}"/>
          </ac:picMkLst>
        </pc:picChg>
      </pc:sldChg>
      <pc:sldChg chg="addSp modSp add del mod">
        <pc:chgData name="karl lameh" userId="b2d6e252d2ff8446" providerId="LiveId" clId="{FCC4DA3F-BFD3-425B-B767-93D35EA406AF}" dt="2023-11-27T12:21:24.063" v="2989" actId="2696"/>
        <pc:sldMkLst>
          <pc:docMk/>
          <pc:sldMk cId="3590987489" sldId="320"/>
        </pc:sldMkLst>
        <pc:picChg chg="add mod">
          <ac:chgData name="karl lameh" userId="b2d6e252d2ff8446" providerId="LiveId" clId="{FCC4DA3F-BFD3-425B-B767-93D35EA406AF}" dt="2023-11-26T19:33:15.871" v="2521" actId="1076"/>
          <ac:picMkLst>
            <pc:docMk/>
            <pc:sldMk cId="3590987489" sldId="320"/>
            <ac:picMk id="4" creationId="{8D061786-F32E-97BC-6283-63D2A5B82CB1}"/>
          </ac:picMkLst>
        </pc:picChg>
        <pc:picChg chg="add mod">
          <ac:chgData name="karl lameh" userId="b2d6e252d2ff8446" providerId="LiveId" clId="{FCC4DA3F-BFD3-425B-B767-93D35EA406AF}" dt="2023-11-26T19:33:35.332" v="2528" actId="1076"/>
          <ac:picMkLst>
            <pc:docMk/>
            <pc:sldMk cId="3590987489" sldId="320"/>
            <ac:picMk id="6" creationId="{448F9E74-39DA-803C-C939-65EBA30EA45D}"/>
          </ac:picMkLst>
        </pc:picChg>
        <pc:picChg chg="add mod">
          <ac:chgData name="karl lameh" userId="b2d6e252d2ff8446" providerId="LiveId" clId="{FCC4DA3F-BFD3-425B-B767-93D35EA406AF}" dt="2023-11-26T19:33:39.963" v="2530" actId="14100"/>
          <ac:picMkLst>
            <pc:docMk/>
            <pc:sldMk cId="3590987489" sldId="320"/>
            <ac:picMk id="8" creationId="{5D684396-D4BD-8037-275C-FE23EBBCAD3C}"/>
          </ac:picMkLst>
        </pc:picChg>
      </pc:sldChg>
      <pc:sldChg chg="add">
        <pc:chgData name="karl lameh" userId="b2d6e252d2ff8446" providerId="LiveId" clId="{FCC4DA3F-BFD3-425B-B767-93D35EA406AF}" dt="2023-11-26T19:32:35.909" v="2508" actId="2890"/>
        <pc:sldMkLst>
          <pc:docMk/>
          <pc:sldMk cId="3254143572" sldId="321"/>
        </pc:sldMkLst>
      </pc:sldChg>
      <pc:sldChg chg="addSp modSp add del mod">
        <pc:chgData name="karl lameh" userId="b2d6e252d2ff8446" providerId="LiveId" clId="{FCC4DA3F-BFD3-425B-B767-93D35EA406AF}" dt="2023-11-27T12:18:19.069" v="2984" actId="2696"/>
        <pc:sldMkLst>
          <pc:docMk/>
          <pc:sldMk cId="5883860" sldId="322"/>
        </pc:sldMkLst>
        <pc:spChg chg="add mod">
          <ac:chgData name="karl lameh" userId="b2d6e252d2ff8446" providerId="LiveId" clId="{FCC4DA3F-BFD3-425B-B767-93D35EA406AF}" dt="2023-11-26T19:37:09.300" v="2596" actId="14861"/>
          <ac:spMkLst>
            <pc:docMk/>
            <pc:sldMk cId="5883860" sldId="322"/>
            <ac:spMk id="2" creationId="{0661E3CD-992A-C123-6D14-D57FE1B0D9DB}"/>
          </ac:spMkLst>
        </pc:spChg>
        <pc:picChg chg="mod">
          <ac:chgData name="karl lameh" userId="b2d6e252d2ff8446" providerId="LiveId" clId="{FCC4DA3F-BFD3-425B-B767-93D35EA406AF}" dt="2023-11-26T19:36:07.161" v="2590" actId="1076"/>
          <ac:picMkLst>
            <pc:docMk/>
            <pc:sldMk cId="5883860" sldId="322"/>
            <ac:picMk id="3" creationId="{5CC11B0D-C716-5434-F296-0F635F1D0991}"/>
          </ac:picMkLst>
        </pc:picChg>
      </pc:sldChg>
      <pc:sldChg chg="addSp modSp new mod ord">
        <pc:chgData name="karl lameh" userId="b2d6e252d2ff8446" providerId="LiveId" clId="{FCC4DA3F-BFD3-425B-B767-93D35EA406AF}" dt="2023-11-27T12:24:56.812" v="2993"/>
        <pc:sldMkLst>
          <pc:docMk/>
          <pc:sldMk cId="192295328" sldId="323"/>
        </pc:sldMkLst>
        <pc:spChg chg="add mod">
          <ac:chgData name="karl lameh" userId="b2d6e252d2ff8446" providerId="LiveId" clId="{FCC4DA3F-BFD3-425B-B767-93D35EA406AF}" dt="2023-11-26T19:40:38.812" v="2640" actId="20577"/>
          <ac:spMkLst>
            <pc:docMk/>
            <pc:sldMk cId="192295328" sldId="323"/>
            <ac:spMk id="4" creationId="{7EC06DF5-EBDB-C00F-1F17-D0D9E1384695}"/>
          </ac:spMkLst>
        </pc:spChg>
        <pc:picChg chg="add mod">
          <ac:chgData name="karl lameh" userId="b2d6e252d2ff8446" providerId="LiveId" clId="{FCC4DA3F-BFD3-425B-B767-93D35EA406AF}" dt="2023-11-26T19:40:11.184" v="2608" actId="1076"/>
          <ac:picMkLst>
            <pc:docMk/>
            <pc:sldMk cId="192295328" sldId="323"/>
            <ac:picMk id="3" creationId="{58D9F1D8-E8D8-2675-6DF5-BD8D17F71F1E}"/>
          </ac:picMkLst>
        </pc:picChg>
        <pc:picChg chg="add mod">
          <ac:chgData name="karl lameh" userId="b2d6e252d2ff8446" providerId="LiveId" clId="{FCC4DA3F-BFD3-425B-B767-93D35EA406AF}" dt="2023-11-26T19:40:57.641" v="2643" actId="1076"/>
          <ac:picMkLst>
            <pc:docMk/>
            <pc:sldMk cId="192295328" sldId="323"/>
            <ac:picMk id="6" creationId="{1B70BBDE-1093-6995-10F6-0B1E6E06611D}"/>
          </ac:picMkLst>
        </pc:picChg>
        <pc:picChg chg="add mod">
          <ac:chgData name="karl lameh" userId="b2d6e252d2ff8446" providerId="LiveId" clId="{FCC4DA3F-BFD3-425B-B767-93D35EA406AF}" dt="2023-11-26T19:41:29.438" v="2651" actId="14100"/>
          <ac:picMkLst>
            <pc:docMk/>
            <pc:sldMk cId="192295328" sldId="323"/>
            <ac:picMk id="8" creationId="{0811123C-2DF0-5992-AF14-53575FBBE31B}"/>
          </ac:picMkLst>
        </pc:picChg>
        <pc:picChg chg="add mod">
          <ac:chgData name="karl lameh" userId="b2d6e252d2ff8446" providerId="LiveId" clId="{FCC4DA3F-BFD3-425B-B767-93D35EA406AF}" dt="2023-11-26T19:42:16.131" v="2656" actId="1076"/>
          <ac:picMkLst>
            <pc:docMk/>
            <pc:sldMk cId="192295328" sldId="323"/>
            <ac:picMk id="10" creationId="{0D8A6592-9A6F-1E56-B0AE-82778C9B6A5C}"/>
          </ac:picMkLst>
        </pc:picChg>
        <pc:picChg chg="add mod">
          <ac:chgData name="karl lameh" userId="b2d6e252d2ff8446" providerId="LiveId" clId="{FCC4DA3F-BFD3-425B-B767-93D35EA406AF}" dt="2023-11-26T19:42:30.432" v="2660" actId="14100"/>
          <ac:picMkLst>
            <pc:docMk/>
            <pc:sldMk cId="192295328" sldId="323"/>
            <ac:picMk id="12" creationId="{21D77368-B9B6-FD4D-C129-317750846A47}"/>
          </ac:picMkLst>
        </pc:picChg>
      </pc:sldChg>
      <pc:sldChg chg="addSp modSp add mod ord">
        <pc:chgData name="karl lameh" userId="b2d6e252d2ff8446" providerId="LiveId" clId="{FCC4DA3F-BFD3-425B-B767-93D35EA406AF}" dt="2023-11-27T12:24:59.106" v="2995"/>
        <pc:sldMkLst>
          <pc:docMk/>
          <pc:sldMk cId="82586199" sldId="324"/>
        </pc:sldMkLst>
        <pc:picChg chg="add mod">
          <ac:chgData name="karl lameh" userId="b2d6e252d2ff8446" providerId="LiveId" clId="{FCC4DA3F-BFD3-425B-B767-93D35EA406AF}" dt="2023-11-26T19:42:53.385" v="2665" actId="14100"/>
          <ac:picMkLst>
            <pc:docMk/>
            <pc:sldMk cId="82586199" sldId="324"/>
            <ac:picMk id="5" creationId="{F71F75F1-F30F-5C14-E784-79445B200E87}"/>
          </ac:picMkLst>
        </pc:picChg>
        <pc:picChg chg="add mod">
          <ac:chgData name="karl lameh" userId="b2d6e252d2ff8446" providerId="LiveId" clId="{FCC4DA3F-BFD3-425B-B767-93D35EA406AF}" dt="2023-11-26T19:43:11.420" v="2670" actId="1076"/>
          <ac:picMkLst>
            <pc:docMk/>
            <pc:sldMk cId="82586199" sldId="324"/>
            <ac:picMk id="8" creationId="{656C6948-7FC2-72AD-0861-AB6B7F2F5F21}"/>
          </ac:picMkLst>
        </pc:picChg>
      </pc:sldChg>
      <pc:sldChg chg="add del">
        <pc:chgData name="karl lameh" userId="b2d6e252d2ff8446" providerId="LiveId" clId="{FCC4DA3F-BFD3-425B-B767-93D35EA406AF}" dt="2023-11-26T19:39:25.875" v="2601"/>
        <pc:sldMkLst>
          <pc:docMk/>
          <pc:sldMk cId="2661236251" sldId="324"/>
        </pc:sldMkLst>
      </pc:sldChg>
      <pc:sldChg chg="add ord">
        <pc:chgData name="karl lameh" userId="b2d6e252d2ff8446" providerId="LiveId" clId="{FCC4DA3F-BFD3-425B-B767-93D35EA406AF}" dt="2023-11-27T12:25:02.487" v="2997"/>
        <pc:sldMkLst>
          <pc:docMk/>
          <pc:sldMk cId="2986241468" sldId="325"/>
        </pc:sldMkLst>
      </pc:sldChg>
      <pc:sldChg chg="addSp delSp modSp new mod ord">
        <pc:chgData name="karl lameh" userId="b2d6e252d2ff8446" providerId="LiveId" clId="{FCC4DA3F-BFD3-425B-B767-93D35EA406AF}" dt="2023-11-26T19:49:07.274" v="2946" actId="20577"/>
        <pc:sldMkLst>
          <pc:docMk/>
          <pc:sldMk cId="3022756603" sldId="326"/>
        </pc:sldMkLst>
        <pc:spChg chg="add mod">
          <ac:chgData name="karl lameh" userId="b2d6e252d2ff8446" providerId="LiveId" clId="{FCC4DA3F-BFD3-425B-B767-93D35EA406AF}" dt="2023-11-26T19:49:07.274" v="2946" actId="20577"/>
          <ac:spMkLst>
            <pc:docMk/>
            <pc:sldMk cId="3022756603" sldId="326"/>
            <ac:spMk id="8" creationId="{23F1A599-2019-2DB3-F0BC-632637356468}"/>
          </ac:spMkLst>
        </pc:spChg>
        <pc:spChg chg="add mod">
          <ac:chgData name="karl lameh" userId="b2d6e252d2ff8446" providerId="LiveId" clId="{FCC4DA3F-BFD3-425B-B767-93D35EA406AF}" dt="2023-11-26T19:46:08.078" v="2704" actId="20577"/>
          <ac:spMkLst>
            <pc:docMk/>
            <pc:sldMk cId="3022756603" sldId="326"/>
            <ac:spMk id="9" creationId="{34A4325E-0F2F-6FC1-66E9-49F31FD3A3D6}"/>
          </ac:spMkLst>
        </pc:spChg>
        <pc:picChg chg="add del">
          <ac:chgData name="karl lameh" userId="b2d6e252d2ff8446" providerId="LiveId" clId="{FCC4DA3F-BFD3-425B-B767-93D35EA406AF}" dt="2023-11-26T19:43:41.458" v="2673" actId="478"/>
          <ac:picMkLst>
            <pc:docMk/>
            <pc:sldMk cId="3022756603" sldId="326"/>
            <ac:picMk id="3" creationId="{7C531317-9C05-5411-814B-7ED04D24B0F2}"/>
          </ac:picMkLst>
        </pc:picChg>
        <pc:picChg chg="add mod">
          <ac:chgData name="karl lameh" userId="b2d6e252d2ff8446" providerId="LiveId" clId="{FCC4DA3F-BFD3-425B-B767-93D35EA406AF}" dt="2023-11-26T19:45:31.501" v="2696" actId="1076"/>
          <ac:picMkLst>
            <pc:docMk/>
            <pc:sldMk cId="3022756603" sldId="326"/>
            <ac:picMk id="5" creationId="{924EECE2-25C3-0BEB-F387-3D28BBE72B50}"/>
          </ac:picMkLst>
        </pc:picChg>
        <pc:picChg chg="add mod">
          <ac:chgData name="karl lameh" userId="b2d6e252d2ff8446" providerId="LiveId" clId="{FCC4DA3F-BFD3-425B-B767-93D35EA406AF}" dt="2023-11-26T19:45:36.416" v="2697" actId="1076"/>
          <ac:picMkLst>
            <pc:docMk/>
            <pc:sldMk cId="3022756603" sldId="326"/>
            <ac:picMk id="7" creationId="{AC002A2D-E0CE-6934-4A24-7C563638C31B}"/>
          </ac:picMkLst>
        </pc:picChg>
        <pc:picChg chg="add mod">
          <ac:chgData name="karl lameh" userId="b2d6e252d2ff8446" providerId="LiveId" clId="{FCC4DA3F-BFD3-425B-B767-93D35EA406AF}" dt="2023-11-26T19:45:57.128" v="2702" actId="14100"/>
          <ac:picMkLst>
            <pc:docMk/>
            <pc:sldMk cId="3022756603" sldId="326"/>
            <ac:picMk id="11" creationId="{934A21E8-76C4-A5DF-63D4-9AF000419B4E}"/>
          </ac:picMkLst>
        </pc:picChg>
      </pc:sldChg>
      <pc:sldChg chg="delSp modSp add mod">
        <pc:chgData name="karl lameh" userId="b2d6e252d2ff8446" providerId="LiveId" clId="{FCC4DA3F-BFD3-425B-B767-93D35EA406AF}" dt="2023-11-26T19:55:52.988" v="2973" actId="478"/>
        <pc:sldMkLst>
          <pc:docMk/>
          <pc:sldMk cId="3020258095" sldId="327"/>
        </pc:sldMkLst>
        <pc:spChg chg="mod">
          <ac:chgData name="karl lameh" userId="b2d6e252d2ff8446" providerId="LiveId" clId="{FCC4DA3F-BFD3-425B-B767-93D35EA406AF}" dt="2023-11-26T19:49:31.124" v="2969" actId="113"/>
          <ac:spMkLst>
            <pc:docMk/>
            <pc:sldMk cId="3020258095" sldId="327"/>
            <ac:spMk id="8" creationId="{23F1A599-2019-2DB3-F0BC-632637356468}"/>
          </ac:spMkLst>
        </pc:spChg>
        <pc:spChg chg="mod ord">
          <ac:chgData name="karl lameh" userId="b2d6e252d2ff8446" providerId="LiveId" clId="{FCC4DA3F-BFD3-425B-B767-93D35EA406AF}" dt="2023-11-26T19:48:44.966" v="2919" actId="113"/>
          <ac:spMkLst>
            <pc:docMk/>
            <pc:sldMk cId="3020258095" sldId="327"/>
            <ac:spMk id="9" creationId="{34A4325E-0F2F-6FC1-66E9-49F31FD3A3D6}"/>
          </ac:spMkLst>
        </pc:spChg>
        <pc:picChg chg="mod">
          <ac:chgData name="karl lameh" userId="b2d6e252d2ff8446" providerId="LiveId" clId="{FCC4DA3F-BFD3-425B-B767-93D35EA406AF}" dt="2023-11-26T19:46:26.713" v="2705" actId="1076"/>
          <ac:picMkLst>
            <pc:docMk/>
            <pc:sldMk cId="3020258095" sldId="327"/>
            <ac:picMk id="7" creationId="{AC002A2D-E0CE-6934-4A24-7C563638C31B}"/>
          </ac:picMkLst>
        </pc:picChg>
        <pc:picChg chg="del">
          <ac:chgData name="karl lameh" userId="b2d6e252d2ff8446" providerId="LiveId" clId="{FCC4DA3F-BFD3-425B-B767-93D35EA406AF}" dt="2023-11-26T19:55:52.988" v="2973" actId="478"/>
          <ac:picMkLst>
            <pc:docMk/>
            <pc:sldMk cId="3020258095" sldId="327"/>
            <ac:picMk id="11" creationId="{934A21E8-76C4-A5DF-63D4-9AF000419B4E}"/>
          </ac:picMkLst>
        </pc:picChg>
      </pc:sldChg>
      <pc:sldChg chg="new ord">
        <pc:chgData name="karl lameh" userId="b2d6e252d2ff8446" providerId="LiveId" clId="{FCC4DA3F-BFD3-425B-B767-93D35EA406AF}" dt="2023-11-26T19:49:50.232" v="2972"/>
        <pc:sldMkLst>
          <pc:docMk/>
          <pc:sldMk cId="2552454410" sldId="328"/>
        </pc:sldMkLst>
      </pc:sldChg>
      <pc:sldChg chg="addSp modSp new mod">
        <pc:chgData name="karl lameh" userId="b2d6e252d2ff8446" providerId="LiveId" clId="{FCC4DA3F-BFD3-425B-B767-93D35EA406AF}" dt="2023-11-27T12:18:39.781" v="2988" actId="14100"/>
        <pc:sldMkLst>
          <pc:docMk/>
          <pc:sldMk cId="520348529" sldId="329"/>
        </pc:sldMkLst>
        <pc:picChg chg="add mod">
          <ac:chgData name="karl lameh" userId="b2d6e252d2ff8446" providerId="LiveId" clId="{FCC4DA3F-BFD3-425B-B767-93D35EA406AF}" dt="2023-11-27T12:17:18.712" v="2980" actId="14100"/>
          <ac:picMkLst>
            <pc:docMk/>
            <pc:sldMk cId="520348529" sldId="329"/>
            <ac:picMk id="3" creationId="{98DFCB45-6910-D01F-BD48-19A5911640CB}"/>
          </ac:picMkLst>
        </pc:picChg>
        <pc:picChg chg="add mod">
          <ac:chgData name="karl lameh" userId="b2d6e252d2ff8446" providerId="LiveId" clId="{FCC4DA3F-BFD3-425B-B767-93D35EA406AF}" dt="2023-11-27T12:18:39.781" v="2988" actId="14100"/>
          <ac:picMkLst>
            <pc:docMk/>
            <pc:sldMk cId="520348529" sldId="329"/>
            <ac:picMk id="5" creationId="{AB967296-795C-DE7A-7BC3-27BDFECCFED6}"/>
          </ac:picMkLst>
        </pc:picChg>
      </pc:sldChg>
      <pc:sldChg chg="addSp modSp add mod">
        <pc:chgData name="karl lameh" userId="b2d6e252d2ff8446" providerId="LiveId" clId="{FCC4DA3F-BFD3-425B-B767-93D35EA406AF}" dt="2023-11-27T12:18:12.958" v="2983" actId="1076"/>
        <pc:sldMkLst>
          <pc:docMk/>
          <pc:sldMk cId="4020187636" sldId="330"/>
        </pc:sldMkLst>
        <pc:spChg chg="add mod">
          <ac:chgData name="karl lameh" userId="b2d6e252d2ff8446" providerId="LiveId" clId="{FCC4DA3F-BFD3-425B-B767-93D35EA406AF}" dt="2023-11-27T12:18:12.958" v="2983" actId="1076"/>
          <ac:spMkLst>
            <pc:docMk/>
            <pc:sldMk cId="4020187636" sldId="330"/>
            <ac:spMk id="2" creationId="{E71808A0-8AE4-5202-441E-31CECE3F556E}"/>
          </ac:spMkLst>
        </pc:spChg>
      </pc:sldChg>
      <pc:sldChg chg="add">
        <pc:chgData name="karl lameh" userId="b2d6e252d2ff8446" providerId="LiveId" clId="{FCC4DA3F-BFD3-425B-B767-93D35EA406AF}" dt="2023-11-27T12:18:28.279" v="2985" actId="2890"/>
        <pc:sldMkLst>
          <pc:docMk/>
          <pc:sldMk cId="2629607692" sldId="331"/>
        </pc:sldMkLst>
      </pc:sldChg>
      <pc:sldChg chg="addSp modSp add mod">
        <pc:chgData name="karl lameh" userId="b2d6e252d2ff8446" providerId="LiveId" clId="{FCC4DA3F-BFD3-425B-B767-93D35EA406AF}" dt="2023-11-28T07:37:02.702" v="3368" actId="14100"/>
        <pc:sldMkLst>
          <pc:docMk/>
          <pc:sldMk cId="2310610724" sldId="332"/>
        </pc:sldMkLst>
        <pc:picChg chg="add mod">
          <ac:chgData name="karl lameh" userId="b2d6e252d2ff8446" providerId="LiveId" clId="{FCC4DA3F-BFD3-425B-B767-93D35EA406AF}" dt="2023-11-28T07:37:02.702" v="3368" actId="14100"/>
          <ac:picMkLst>
            <pc:docMk/>
            <pc:sldMk cId="2310610724" sldId="332"/>
            <ac:picMk id="4" creationId="{C1012687-B5F3-BF26-A8DC-3383D659B5B0}"/>
          </ac:picMkLst>
        </pc:picChg>
      </pc:sldChg>
      <pc:sldChg chg="addSp modSp add mod">
        <pc:chgData name="karl lameh" userId="b2d6e252d2ff8446" providerId="LiveId" clId="{FCC4DA3F-BFD3-425B-B767-93D35EA406AF}" dt="2023-11-28T07:36:48.604" v="3364" actId="1076"/>
        <pc:sldMkLst>
          <pc:docMk/>
          <pc:sldMk cId="555603464" sldId="333"/>
        </pc:sldMkLst>
        <pc:picChg chg="add mod">
          <ac:chgData name="karl lameh" userId="b2d6e252d2ff8446" providerId="LiveId" clId="{FCC4DA3F-BFD3-425B-B767-93D35EA406AF}" dt="2023-11-27T12:33:12.214" v="3028" actId="1076"/>
          <ac:picMkLst>
            <pc:docMk/>
            <pc:sldMk cId="555603464" sldId="333"/>
            <ac:picMk id="6" creationId="{21D4EAEA-717E-EC78-EE86-26EADF568DBA}"/>
          </ac:picMkLst>
        </pc:picChg>
        <pc:picChg chg="add mod">
          <ac:chgData name="karl lameh" userId="b2d6e252d2ff8446" providerId="LiveId" clId="{FCC4DA3F-BFD3-425B-B767-93D35EA406AF}" dt="2023-11-28T07:36:04.776" v="3360" actId="1076"/>
          <ac:picMkLst>
            <pc:docMk/>
            <pc:sldMk cId="555603464" sldId="333"/>
            <ac:picMk id="7" creationId="{7E39D081-E800-5604-5362-E29D2D94B8B8}"/>
          </ac:picMkLst>
        </pc:picChg>
        <pc:picChg chg="add mod">
          <ac:chgData name="karl lameh" userId="b2d6e252d2ff8446" providerId="LiveId" clId="{FCC4DA3F-BFD3-425B-B767-93D35EA406AF}" dt="2023-11-27T12:32:28.917" v="3016" actId="1076"/>
          <ac:picMkLst>
            <pc:docMk/>
            <pc:sldMk cId="555603464" sldId="333"/>
            <ac:picMk id="8" creationId="{04DA80C1-808B-974D-043E-A6B26E79C93D}"/>
          </ac:picMkLst>
        </pc:picChg>
        <pc:picChg chg="add mod">
          <ac:chgData name="karl lameh" userId="b2d6e252d2ff8446" providerId="LiveId" clId="{FCC4DA3F-BFD3-425B-B767-93D35EA406AF}" dt="2023-11-27T12:32:32.326" v="3018" actId="1076"/>
          <ac:picMkLst>
            <pc:docMk/>
            <pc:sldMk cId="555603464" sldId="333"/>
            <ac:picMk id="10" creationId="{62155562-8C10-DC07-7072-16051689C47D}"/>
          </ac:picMkLst>
        </pc:picChg>
        <pc:picChg chg="add mod">
          <ac:chgData name="karl lameh" userId="b2d6e252d2ff8446" providerId="LiveId" clId="{FCC4DA3F-BFD3-425B-B767-93D35EA406AF}" dt="2023-11-28T07:36:48.604" v="3364" actId="1076"/>
          <ac:picMkLst>
            <pc:docMk/>
            <pc:sldMk cId="555603464" sldId="333"/>
            <ac:picMk id="11" creationId="{BB4DD8D9-DBCB-B34D-2F16-A4CF292F26F7}"/>
          </ac:picMkLst>
        </pc:picChg>
        <pc:picChg chg="add mod">
          <ac:chgData name="karl lameh" userId="b2d6e252d2ff8446" providerId="LiveId" clId="{FCC4DA3F-BFD3-425B-B767-93D35EA406AF}" dt="2023-11-27T12:32:49.602" v="3025" actId="14100"/>
          <ac:picMkLst>
            <pc:docMk/>
            <pc:sldMk cId="555603464" sldId="333"/>
            <ac:picMk id="12" creationId="{886DAF91-3AF8-3E07-9B70-CB4F4E73AEEF}"/>
          </ac:picMkLst>
        </pc:picChg>
      </pc:sldChg>
      <pc:sldChg chg="addSp delSp modSp add mod ord">
        <pc:chgData name="karl lameh" userId="b2d6e252d2ff8446" providerId="LiveId" clId="{FCC4DA3F-BFD3-425B-B767-93D35EA406AF}" dt="2023-11-27T12:43:27.003" v="3128" actId="478"/>
        <pc:sldMkLst>
          <pc:docMk/>
          <pc:sldMk cId="2266340333" sldId="334"/>
        </pc:sldMkLst>
        <pc:spChg chg="add del mod">
          <ac:chgData name="karl lameh" userId="b2d6e252d2ff8446" providerId="LiveId" clId="{FCC4DA3F-BFD3-425B-B767-93D35EA406AF}" dt="2023-11-27T12:43:27.003" v="3128" actId="478"/>
          <ac:spMkLst>
            <pc:docMk/>
            <pc:sldMk cId="2266340333" sldId="334"/>
            <ac:spMk id="7" creationId="{77CC4FE7-8558-B70A-A4FB-7DD1ACB22FFB}"/>
          </ac:spMkLst>
        </pc:spChg>
        <pc:picChg chg="add mod">
          <ac:chgData name="karl lameh" userId="b2d6e252d2ff8446" providerId="LiveId" clId="{FCC4DA3F-BFD3-425B-B767-93D35EA406AF}" dt="2023-11-27T12:35:01.263" v="3041" actId="14100"/>
          <ac:picMkLst>
            <pc:docMk/>
            <pc:sldMk cId="2266340333" sldId="334"/>
            <ac:picMk id="4" creationId="{CF0D21F8-87A5-3107-0C0F-F6385916B0BD}"/>
          </ac:picMkLst>
        </pc:picChg>
        <pc:picChg chg="add del mod">
          <ac:chgData name="karl lameh" userId="b2d6e252d2ff8446" providerId="LiveId" clId="{FCC4DA3F-BFD3-425B-B767-93D35EA406AF}" dt="2023-11-27T12:35:34.681" v="3051" actId="22"/>
          <ac:picMkLst>
            <pc:docMk/>
            <pc:sldMk cId="2266340333" sldId="334"/>
            <ac:picMk id="6" creationId="{767459DB-A1CF-542D-2A74-A104757F8B02}"/>
          </ac:picMkLst>
        </pc:picChg>
      </pc:sldChg>
      <pc:sldChg chg="addSp delSp modSp add mod ord">
        <pc:chgData name="karl lameh" userId="b2d6e252d2ff8446" providerId="LiveId" clId="{FCC4DA3F-BFD3-425B-B767-93D35EA406AF}" dt="2023-11-27T12:43:38.708" v="3129" actId="478"/>
        <pc:sldMkLst>
          <pc:docMk/>
          <pc:sldMk cId="398209640" sldId="335"/>
        </pc:sldMkLst>
        <pc:spChg chg="add del mod">
          <ac:chgData name="karl lameh" userId="b2d6e252d2ff8446" providerId="LiveId" clId="{FCC4DA3F-BFD3-425B-B767-93D35EA406AF}" dt="2023-11-27T12:43:38.708" v="3129" actId="478"/>
          <ac:spMkLst>
            <pc:docMk/>
            <pc:sldMk cId="398209640" sldId="335"/>
            <ac:spMk id="2" creationId="{5D42955B-8403-49E1-255E-C814AF95EA76}"/>
          </ac:spMkLst>
        </pc:spChg>
      </pc:sldChg>
      <pc:sldChg chg="add ord">
        <pc:chgData name="karl lameh" userId="b2d6e252d2ff8446" providerId="LiveId" clId="{FCC4DA3F-BFD3-425B-B767-93D35EA406AF}" dt="2023-11-27T12:41:19.184" v="3111"/>
        <pc:sldMkLst>
          <pc:docMk/>
          <pc:sldMk cId="3609819561" sldId="336"/>
        </pc:sldMkLst>
      </pc:sldChg>
      <pc:sldChg chg="addSp delSp modSp add mod ord">
        <pc:chgData name="karl lameh" userId="b2d6e252d2ff8446" providerId="LiveId" clId="{FCC4DA3F-BFD3-425B-B767-93D35EA406AF}" dt="2023-11-27T12:43:17.527" v="3126" actId="478"/>
        <pc:sldMkLst>
          <pc:docMk/>
          <pc:sldMk cId="3432912194" sldId="337"/>
        </pc:sldMkLst>
        <pc:spChg chg="add del mod">
          <ac:chgData name="karl lameh" userId="b2d6e252d2ff8446" providerId="LiveId" clId="{FCC4DA3F-BFD3-425B-B767-93D35EA406AF}" dt="2023-11-27T12:43:17.527" v="3126" actId="478"/>
          <ac:spMkLst>
            <pc:docMk/>
            <pc:sldMk cId="3432912194" sldId="337"/>
            <ac:spMk id="5" creationId="{9369FC94-A85C-EA8D-FFA9-73753FBC8441}"/>
          </ac:spMkLst>
        </pc:spChg>
        <pc:picChg chg="add del mod">
          <ac:chgData name="karl lameh" userId="b2d6e252d2ff8446" providerId="LiveId" clId="{FCC4DA3F-BFD3-425B-B767-93D35EA406AF}" dt="2023-11-27T12:40:20.341" v="3097"/>
          <ac:picMkLst>
            <pc:docMk/>
            <pc:sldMk cId="3432912194" sldId="337"/>
            <ac:picMk id="2" creationId="{292515C0-CB3E-32E9-D72B-0552D2455355}"/>
          </ac:picMkLst>
        </pc:picChg>
      </pc:sldChg>
      <pc:sldChg chg="addSp delSp modSp add mod ord">
        <pc:chgData name="karl lameh" userId="b2d6e252d2ff8446" providerId="LiveId" clId="{FCC4DA3F-BFD3-425B-B767-93D35EA406AF}" dt="2023-11-27T12:43:22.197" v="3127" actId="478"/>
        <pc:sldMkLst>
          <pc:docMk/>
          <pc:sldMk cId="1158353825" sldId="338"/>
        </pc:sldMkLst>
        <pc:spChg chg="add del mod">
          <ac:chgData name="karl lameh" userId="b2d6e252d2ff8446" providerId="LiveId" clId="{FCC4DA3F-BFD3-425B-B767-93D35EA406AF}" dt="2023-11-27T12:43:22.197" v="3127" actId="478"/>
          <ac:spMkLst>
            <pc:docMk/>
            <pc:sldMk cId="1158353825" sldId="338"/>
            <ac:spMk id="2" creationId="{8D39A41A-C3AB-84E2-1A01-9EF011A6147A}"/>
          </ac:spMkLst>
        </pc:spChg>
        <pc:picChg chg="mod">
          <ac:chgData name="karl lameh" userId="b2d6e252d2ff8446" providerId="LiveId" clId="{FCC4DA3F-BFD3-425B-B767-93D35EA406AF}" dt="2023-11-27T12:40:42.652" v="3102" actId="1076"/>
          <ac:picMkLst>
            <pc:docMk/>
            <pc:sldMk cId="1158353825" sldId="338"/>
            <ac:picMk id="3" creationId="{71A052A2-90CD-061A-69E7-187EA71F4145}"/>
          </ac:picMkLst>
        </pc:picChg>
      </pc:sldChg>
      <pc:sldChg chg="addSp delSp modSp add mod ord">
        <pc:chgData name="karl lameh" userId="b2d6e252d2ff8446" providerId="LiveId" clId="{FCC4DA3F-BFD3-425B-B767-93D35EA406AF}" dt="2023-11-27T14:07:08.883" v="3204" actId="1076"/>
        <pc:sldMkLst>
          <pc:docMk/>
          <pc:sldMk cId="4061149556" sldId="339"/>
        </pc:sldMkLst>
        <pc:spChg chg="del">
          <ac:chgData name="karl lameh" userId="b2d6e252d2ff8446" providerId="LiveId" clId="{FCC4DA3F-BFD3-425B-B767-93D35EA406AF}" dt="2023-11-27T14:06:49.027" v="3200" actId="478"/>
          <ac:spMkLst>
            <pc:docMk/>
            <pc:sldMk cId="4061149556" sldId="339"/>
            <ac:spMk id="6" creationId="{C2E7E95B-F6CC-0886-8802-669AAF233B85}"/>
          </ac:spMkLst>
        </pc:spChg>
        <pc:spChg chg="add mod">
          <ac:chgData name="karl lameh" userId="b2d6e252d2ff8446" providerId="LiveId" clId="{FCC4DA3F-BFD3-425B-B767-93D35EA406AF}" dt="2023-11-27T14:05:34.252" v="3146" actId="478"/>
          <ac:spMkLst>
            <pc:docMk/>
            <pc:sldMk cId="4061149556" sldId="339"/>
            <ac:spMk id="7" creationId="{5024A5D7-EC87-FED6-8274-D23AEC5906AF}"/>
          </ac:spMkLst>
        </pc:spChg>
        <pc:spChg chg="mod">
          <ac:chgData name="karl lameh" userId="b2d6e252d2ff8446" providerId="LiveId" clId="{FCC4DA3F-BFD3-425B-B767-93D35EA406AF}" dt="2023-11-27T14:06:33.556" v="3198" actId="20577"/>
          <ac:spMkLst>
            <pc:docMk/>
            <pc:sldMk cId="4061149556" sldId="339"/>
            <ac:spMk id="8" creationId="{4C2601EE-37C9-D7A8-0799-2B6A4CD3F9B4}"/>
          </ac:spMkLst>
        </pc:spChg>
        <pc:spChg chg="add del mod">
          <ac:chgData name="karl lameh" userId="b2d6e252d2ff8446" providerId="LiveId" clId="{FCC4DA3F-BFD3-425B-B767-93D35EA406AF}" dt="2023-11-27T14:06:51.439" v="3201" actId="478"/>
          <ac:spMkLst>
            <pc:docMk/>
            <pc:sldMk cId="4061149556" sldId="339"/>
            <ac:spMk id="24" creationId="{04A24E6E-185E-652B-D707-E642E33706AE}"/>
          </ac:spMkLst>
        </pc:spChg>
        <pc:picChg chg="del">
          <ac:chgData name="karl lameh" userId="b2d6e252d2ff8446" providerId="LiveId" clId="{FCC4DA3F-BFD3-425B-B767-93D35EA406AF}" dt="2023-11-27T14:05:34.252" v="3146" actId="478"/>
          <ac:picMkLst>
            <pc:docMk/>
            <pc:sldMk cId="4061149556" sldId="339"/>
            <ac:picMk id="11" creationId="{1732169E-E43C-84D9-9607-657AAF0E3325}"/>
          </ac:picMkLst>
        </pc:picChg>
        <pc:picChg chg="add mod">
          <ac:chgData name="karl lameh" userId="b2d6e252d2ff8446" providerId="LiveId" clId="{FCC4DA3F-BFD3-425B-B767-93D35EA406AF}" dt="2023-11-27T14:05:37.192" v="3148" actId="1076"/>
          <ac:picMkLst>
            <pc:docMk/>
            <pc:sldMk cId="4061149556" sldId="339"/>
            <ac:picMk id="21" creationId="{62887592-C10E-EE20-9A54-4E074BBFF7B5}"/>
          </ac:picMkLst>
        </pc:picChg>
        <pc:picChg chg="add mod">
          <ac:chgData name="karl lameh" userId="b2d6e252d2ff8446" providerId="LiveId" clId="{FCC4DA3F-BFD3-425B-B767-93D35EA406AF}" dt="2023-11-27T14:07:08.883" v="3204" actId="1076"/>
          <ac:picMkLst>
            <pc:docMk/>
            <pc:sldMk cId="4061149556" sldId="339"/>
            <ac:picMk id="29" creationId="{D0FB0FEB-379E-5C71-3691-44B04372AD18}"/>
          </ac:picMkLst>
        </pc:picChg>
      </pc:sldChg>
      <pc:sldChg chg="addSp modSp add mod">
        <pc:chgData name="karl lameh" userId="b2d6e252d2ff8446" providerId="LiveId" clId="{FCC4DA3F-BFD3-425B-B767-93D35EA406AF}" dt="2023-11-27T14:09:19.864" v="3277" actId="14100"/>
        <pc:sldMkLst>
          <pc:docMk/>
          <pc:sldMk cId="2151552243" sldId="340"/>
        </pc:sldMkLst>
        <pc:spChg chg="mod">
          <ac:chgData name="karl lameh" userId="b2d6e252d2ff8446" providerId="LiveId" clId="{FCC4DA3F-BFD3-425B-B767-93D35EA406AF}" dt="2023-11-27T14:09:19.864" v="3277" actId="14100"/>
          <ac:spMkLst>
            <pc:docMk/>
            <pc:sldMk cId="2151552243" sldId="340"/>
            <ac:spMk id="6" creationId="{C2E7E95B-F6CC-0886-8802-669AAF233B85}"/>
          </ac:spMkLst>
        </pc:spChg>
        <pc:picChg chg="add mod">
          <ac:chgData name="karl lameh" userId="b2d6e252d2ff8446" providerId="LiveId" clId="{FCC4DA3F-BFD3-425B-B767-93D35EA406AF}" dt="2023-11-27T14:07:28.708" v="3207" actId="1076"/>
          <ac:picMkLst>
            <pc:docMk/>
            <pc:sldMk cId="2151552243" sldId="340"/>
            <ac:picMk id="11" creationId="{2DF2A515-6E73-2BE2-C962-E805EBB98341}"/>
          </ac:picMkLst>
        </pc:picChg>
        <pc:picChg chg="add mod">
          <ac:chgData name="karl lameh" userId="b2d6e252d2ff8446" providerId="LiveId" clId="{FCC4DA3F-BFD3-425B-B767-93D35EA406AF}" dt="2023-11-27T14:07:39.604" v="3209" actId="1076"/>
          <ac:picMkLst>
            <pc:docMk/>
            <pc:sldMk cId="2151552243" sldId="340"/>
            <ac:picMk id="22" creationId="{27FE43A1-9FB4-9AC0-0DEF-C000674EA1F2}"/>
          </ac:picMkLst>
        </pc:picChg>
        <pc:picChg chg="add mod">
          <ac:chgData name="karl lameh" userId="b2d6e252d2ff8446" providerId="LiveId" clId="{FCC4DA3F-BFD3-425B-B767-93D35EA406AF}" dt="2023-11-27T14:07:58.269" v="3214" actId="1076"/>
          <ac:picMkLst>
            <pc:docMk/>
            <pc:sldMk cId="2151552243" sldId="340"/>
            <ac:picMk id="26" creationId="{22C1E5A7-5916-1DEE-F59B-5D242A2F162A}"/>
          </ac:picMkLst>
        </pc:picChg>
        <pc:picChg chg="add mod">
          <ac:chgData name="karl lameh" userId="b2d6e252d2ff8446" providerId="LiveId" clId="{FCC4DA3F-BFD3-425B-B767-93D35EA406AF}" dt="2023-11-27T14:08:18.502" v="3217" actId="1076"/>
          <ac:picMkLst>
            <pc:docMk/>
            <pc:sldMk cId="2151552243" sldId="340"/>
            <ac:picMk id="33" creationId="{FCC83E65-B39B-A382-CB7F-93F4AC59A362}"/>
          </ac:picMkLst>
        </pc:picChg>
      </pc:sldChg>
      <pc:sldChg chg="modSp add del mod">
        <pc:chgData name="karl lameh" userId="b2d6e252d2ff8446" providerId="LiveId" clId="{FCC4DA3F-BFD3-425B-B767-93D35EA406AF}" dt="2023-11-27T15:10:28.367" v="3328" actId="2696"/>
        <pc:sldMkLst>
          <pc:docMk/>
          <pc:sldMk cId="681140521" sldId="341"/>
        </pc:sldMkLst>
        <pc:picChg chg="mod">
          <ac:chgData name="karl lameh" userId="b2d6e252d2ff8446" providerId="LiveId" clId="{FCC4DA3F-BFD3-425B-B767-93D35EA406AF}" dt="2023-11-27T14:37:13.288" v="3291" actId="14100"/>
          <ac:picMkLst>
            <pc:docMk/>
            <pc:sldMk cId="681140521" sldId="341"/>
            <ac:picMk id="7" creationId="{B3CB036E-7F77-B212-411B-55DE918DA43D}"/>
          </ac:picMkLst>
        </pc:picChg>
        <pc:picChg chg="mod">
          <ac:chgData name="karl lameh" userId="b2d6e252d2ff8446" providerId="LiveId" clId="{FCC4DA3F-BFD3-425B-B767-93D35EA406AF}" dt="2023-11-27T14:37:15.791" v="3292" actId="1076"/>
          <ac:picMkLst>
            <pc:docMk/>
            <pc:sldMk cId="681140521" sldId="341"/>
            <ac:picMk id="9" creationId="{EFB8979A-12E9-D26F-0FAB-3DF0A8E6C17C}"/>
          </ac:picMkLst>
        </pc:picChg>
      </pc:sldChg>
      <pc:sldChg chg="addSp delSp modSp add del mod">
        <pc:chgData name="karl lameh" userId="b2d6e252d2ff8446" providerId="LiveId" clId="{FCC4DA3F-BFD3-425B-B767-93D35EA406AF}" dt="2023-11-27T15:10:31.056" v="3329" actId="2696"/>
        <pc:sldMkLst>
          <pc:docMk/>
          <pc:sldMk cId="2021692237" sldId="342"/>
        </pc:sldMkLst>
        <pc:picChg chg="mod">
          <ac:chgData name="karl lameh" userId="b2d6e252d2ff8446" providerId="LiveId" clId="{FCC4DA3F-BFD3-425B-B767-93D35EA406AF}" dt="2023-11-27T14:59:07.821" v="3316" actId="14100"/>
          <ac:picMkLst>
            <pc:docMk/>
            <pc:sldMk cId="2021692237" sldId="342"/>
            <ac:picMk id="4" creationId="{AF932C34-23D9-95C3-D8AB-50632AFD589C}"/>
          </ac:picMkLst>
        </pc:picChg>
        <pc:picChg chg="add del mod">
          <ac:chgData name="karl lameh" userId="b2d6e252d2ff8446" providerId="LiveId" clId="{FCC4DA3F-BFD3-425B-B767-93D35EA406AF}" dt="2023-11-27T14:58:34.663" v="3308" actId="478"/>
          <ac:picMkLst>
            <pc:docMk/>
            <pc:sldMk cId="2021692237" sldId="342"/>
            <ac:picMk id="7" creationId="{B3CB036E-7F77-B212-411B-55DE918DA43D}"/>
          </ac:picMkLst>
        </pc:picChg>
        <pc:picChg chg="add del mod">
          <ac:chgData name="karl lameh" userId="b2d6e252d2ff8446" providerId="LiveId" clId="{FCC4DA3F-BFD3-425B-B767-93D35EA406AF}" dt="2023-11-27T14:58:35.235" v="3309" actId="478"/>
          <ac:picMkLst>
            <pc:docMk/>
            <pc:sldMk cId="2021692237" sldId="342"/>
            <ac:picMk id="9" creationId="{EFB8979A-12E9-D26F-0FAB-3DF0A8E6C17C}"/>
          </ac:picMkLst>
        </pc:picChg>
      </pc:sldChg>
      <pc:sldChg chg="addSp delSp modSp add mod">
        <pc:chgData name="karl lameh" userId="b2d6e252d2ff8446" providerId="LiveId" clId="{FCC4DA3F-BFD3-425B-B767-93D35EA406AF}" dt="2023-11-27T15:11:17.785" v="3343" actId="14100"/>
        <pc:sldMkLst>
          <pc:docMk/>
          <pc:sldMk cId="252679059" sldId="343"/>
        </pc:sldMkLst>
        <pc:picChg chg="add del">
          <ac:chgData name="karl lameh" userId="b2d6e252d2ff8446" providerId="LiveId" clId="{FCC4DA3F-BFD3-425B-B767-93D35EA406AF}" dt="2023-11-27T14:59:16.640" v="3320" actId="478"/>
          <ac:picMkLst>
            <pc:docMk/>
            <pc:sldMk cId="252679059" sldId="343"/>
            <ac:picMk id="4" creationId="{AF932C34-23D9-95C3-D8AB-50632AFD589C}"/>
          </ac:picMkLst>
        </pc:picChg>
        <pc:picChg chg="add del mod">
          <ac:chgData name="karl lameh" userId="b2d6e252d2ff8446" providerId="LiveId" clId="{FCC4DA3F-BFD3-425B-B767-93D35EA406AF}" dt="2023-11-27T15:10:32.965" v="3330" actId="478"/>
          <ac:picMkLst>
            <pc:docMk/>
            <pc:sldMk cId="252679059" sldId="343"/>
            <ac:picMk id="5" creationId="{DDF64A19-BA40-FF7E-6804-7FA11B0D5B9B}"/>
          </ac:picMkLst>
        </pc:picChg>
        <pc:picChg chg="del">
          <ac:chgData name="karl lameh" userId="b2d6e252d2ff8446" providerId="LiveId" clId="{FCC4DA3F-BFD3-425B-B767-93D35EA406AF}" dt="2023-11-27T14:37:32.992" v="3297" actId="478"/>
          <ac:picMkLst>
            <pc:docMk/>
            <pc:sldMk cId="252679059" sldId="343"/>
            <ac:picMk id="7" creationId="{B3CB036E-7F77-B212-411B-55DE918DA43D}"/>
          </ac:picMkLst>
        </pc:picChg>
        <pc:picChg chg="add mod">
          <ac:chgData name="karl lameh" userId="b2d6e252d2ff8446" providerId="LiveId" clId="{FCC4DA3F-BFD3-425B-B767-93D35EA406AF}" dt="2023-11-27T15:10:47.843" v="3336" actId="1076"/>
          <ac:picMkLst>
            <pc:docMk/>
            <pc:sldMk cId="252679059" sldId="343"/>
            <ac:picMk id="7" creationId="{E71FECAC-B30B-5491-FDF9-F9BDA004358E}"/>
          </ac:picMkLst>
        </pc:picChg>
        <pc:picChg chg="add mod">
          <ac:chgData name="karl lameh" userId="b2d6e252d2ff8446" providerId="LiveId" clId="{FCC4DA3F-BFD3-425B-B767-93D35EA406AF}" dt="2023-11-27T15:11:10.908" v="3340" actId="14100"/>
          <ac:picMkLst>
            <pc:docMk/>
            <pc:sldMk cId="252679059" sldId="343"/>
            <ac:picMk id="9" creationId="{7FA33FF4-17FC-A0F2-7719-F82D9B89BC66}"/>
          </ac:picMkLst>
        </pc:picChg>
        <pc:picChg chg="del">
          <ac:chgData name="karl lameh" userId="b2d6e252d2ff8446" providerId="LiveId" clId="{FCC4DA3F-BFD3-425B-B767-93D35EA406AF}" dt="2023-11-27T14:37:34.890" v="3298" actId="478"/>
          <ac:picMkLst>
            <pc:docMk/>
            <pc:sldMk cId="252679059" sldId="343"/>
            <ac:picMk id="9" creationId="{EFB8979A-12E9-D26F-0FAB-3DF0A8E6C17C}"/>
          </ac:picMkLst>
        </pc:picChg>
        <pc:picChg chg="add mod">
          <ac:chgData name="karl lameh" userId="b2d6e252d2ff8446" providerId="LiveId" clId="{FCC4DA3F-BFD3-425B-B767-93D35EA406AF}" dt="2023-11-27T15:11:17.785" v="3343" actId="14100"/>
          <ac:picMkLst>
            <pc:docMk/>
            <pc:sldMk cId="252679059" sldId="343"/>
            <ac:picMk id="11" creationId="{BE7B3F8F-2608-C1E6-470F-C66BBBBC0D5B}"/>
          </ac:picMkLst>
        </pc:picChg>
      </pc:sldChg>
      <pc:sldChg chg="add ord">
        <pc:chgData name="karl lameh" userId="b2d6e252d2ff8446" providerId="LiveId" clId="{FCC4DA3F-BFD3-425B-B767-93D35EA406AF}" dt="2023-11-27T14:37:53.426" v="3301"/>
        <pc:sldMkLst>
          <pc:docMk/>
          <pc:sldMk cId="2234043609" sldId="344"/>
        </pc:sldMkLst>
      </pc:sldChg>
      <pc:sldChg chg="modSp add mod">
        <pc:chgData name="karl lameh" userId="b2d6e252d2ff8446" providerId="LiveId" clId="{FCC4DA3F-BFD3-425B-B767-93D35EA406AF}" dt="2023-11-27T15:11:28.969" v="3346" actId="1076"/>
        <pc:sldMkLst>
          <pc:docMk/>
          <pc:sldMk cId="3638481413" sldId="345"/>
        </pc:sldMkLst>
        <pc:picChg chg="mod">
          <ac:chgData name="karl lameh" userId="b2d6e252d2ff8446" providerId="LiveId" clId="{FCC4DA3F-BFD3-425B-B767-93D35EA406AF}" dt="2023-11-27T15:11:25.815" v="3345" actId="14100"/>
          <ac:picMkLst>
            <pc:docMk/>
            <pc:sldMk cId="3638481413" sldId="345"/>
            <ac:picMk id="9" creationId="{7FA33FF4-17FC-A0F2-7719-F82D9B89BC66}"/>
          </ac:picMkLst>
        </pc:picChg>
        <pc:picChg chg="mod">
          <ac:chgData name="karl lameh" userId="b2d6e252d2ff8446" providerId="LiveId" clId="{FCC4DA3F-BFD3-425B-B767-93D35EA406AF}" dt="2023-11-27T15:11:28.969" v="3346" actId="1076"/>
          <ac:picMkLst>
            <pc:docMk/>
            <pc:sldMk cId="3638481413" sldId="345"/>
            <ac:picMk id="11" creationId="{BE7B3F8F-2608-C1E6-470F-C66BBBBC0D5B}"/>
          </ac:picMkLst>
        </pc:picChg>
      </pc:sldChg>
      <pc:sldChg chg="modSp add mod">
        <pc:chgData name="karl lameh" userId="b2d6e252d2ff8446" providerId="LiveId" clId="{FCC4DA3F-BFD3-425B-B767-93D35EA406AF}" dt="2023-11-27T15:11:37.811" v="3349" actId="1076"/>
        <pc:sldMkLst>
          <pc:docMk/>
          <pc:sldMk cId="1566859902" sldId="346"/>
        </pc:sldMkLst>
        <pc:picChg chg="mod">
          <ac:chgData name="karl lameh" userId="b2d6e252d2ff8446" providerId="LiveId" clId="{FCC4DA3F-BFD3-425B-B767-93D35EA406AF}" dt="2023-11-27T15:11:36.014" v="3348" actId="14100"/>
          <ac:picMkLst>
            <pc:docMk/>
            <pc:sldMk cId="1566859902" sldId="346"/>
            <ac:picMk id="9" creationId="{7FA33FF4-17FC-A0F2-7719-F82D9B89BC66}"/>
          </ac:picMkLst>
        </pc:picChg>
        <pc:picChg chg="mod">
          <ac:chgData name="karl lameh" userId="b2d6e252d2ff8446" providerId="LiveId" clId="{FCC4DA3F-BFD3-425B-B767-93D35EA406AF}" dt="2023-11-27T15:11:37.811" v="3349" actId="1076"/>
          <ac:picMkLst>
            <pc:docMk/>
            <pc:sldMk cId="1566859902" sldId="346"/>
            <ac:picMk id="11" creationId="{BE7B3F8F-2608-C1E6-470F-C66BBBBC0D5B}"/>
          </ac:picMkLst>
        </pc:picChg>
      </pc:sldChg>
      <pc:sldChg chg="delSp modSp add mod">
        <pc:chgData name="karl lameh" userId="b2d6e252d2ff8446" providerId="LiveId" clId="{FCC4DA3F-BFD3-425B-B767-93D35EA406AF}" dt="2023-11-27T15:11:49.154" v="3353" actId="478"/>
        <pc:sldMkLst>
          <pc:docMk/>
          <pc:sldMk cId="4241400944" sldId="347"/>
        </pc:sldMkLst>
        <pc:picChg chg="del mod">
          <ac:chgData name="karl lameh" userId="b2d6e252d2ff8446" providerId="LiveId" clId="{FCC4DA3F-BFD3-425B-B767-93D35EA406AF}" dt="2023-11-27T15:11:46.892" v="3352" actId="478"/>
          <ac:picMkLst>
            <pc:docMk/>
            <pc:sldMk cId="4241400944" sldId="347"/>
            <ac:picMk id="9" creationId="{7FA33FF4-17FC-A0F2-7719-F82D9B89BC66}"/>
          </ac:picMkLst>
        </pc:picChg>
        <pc:picChg chg="del">
          <ac:chgData name="karl lameh" userId="b2d6e252d2ff8446" providerId="LiveId" clId="{FCC4DA3F-BFD3-425B-B767-93D35EA406AF}" dt="2023-11-27T15:11:49.154" v="3353" actId="478"/>
          <ac:picMkLst>
            <pc:docMk/>
            <pc:sldMk cId="4241400944" sldId="347"/>
            <ac:picMk id="11" creationId="{BE7B3F8F-2608-C1E6-470F-C66BBBBC0D5B}"/>
          </ac:picMkLst>
        </pc:picChg>
      </pc:sldChg>
      <pc:sldChg chg="add ord">
        <pc:chgData name="karl lameh" userId="b2d6e252d2ff8446" providerId="LiveId" clId="{FCC4DA3F-BFD3-425B-B767-93D35EA406AF}" dt="2023-11-28T08:41:19.722" v="3407"/>
        <pc:sldMkLst>
          <pc:docMk/>
          <pc:sldMk cId="571029078" sldId="34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E66D-3EBA-78AD-A667-87F7D8F85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60E75-4C7B-18E8-D7EB-CACAA4C2E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7379-9737-91B4-A73B-76DECCB8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7A12C-FC5D-6659-69AB-1275E289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BC7B7-FA70-3ECC-D09C-153AFB2F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8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3513-8632-19E3-DE62-0CB635C4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3B024-21AA-408E-6973-8DE6F6087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6D08C-D0BA-13AC-2E14-40D5E9BE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DEF3F-5B5D-E7D5-0AA9-A256B56D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7FFEB-16DF-4282-89FE-A4CDA0EC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3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1804F-7A5E-3113-007B-5D9C7048D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4BAB1-C91F-E563-C1DE-C6B11601A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8FA52-0CD8-3A5A-3984-D33DB217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5E14E-E920-48FB-F8D5-130F036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433F-271F-CFDF-0CF1-59C0F2F6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28E-1747-AE92-D2E9-5DC51F42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1623C-9656-0B08-8CE7-7A3B2A2C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5FC5C-78AA-B0FF-62FF-86E9E407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4B11-2450-1899-45D6-B4AD5E99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D5EC0-452D-614C-D908-18803D2C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7238-2600-6B91-B228-8498E609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C43D6-FA24-4DE4-A3BD-077F44575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9930-7EEF-C541-9FEA-E66808A6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12400-3A82-2B28-BDAF-EC0682DE9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2CD6D-7D3B-02B0-B205-7979927A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1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497D-6123-FA2B-C626-2FE76C91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50B0-40D5-2185-FB34-4C926F60E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D00C4-EF05-8BB5-D186-56EBD91A2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AB97C-EDFF-6E0A-BB7A-5BB4F309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B4381-A65D-5B91-13EA-2B9CBA0E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74A2B-97FC-2484-2947-C6D3004B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CF0A-A86E-C0A6-C463-8D3FD545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C67B-10AC-FCB9-6EED-8B3006FB6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4B3E2-8FC0-0103-C50D-1836232D7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1E4F5-4220-B89C-4063-7FEFF15E5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29D99-081F-C897-C0C3-1435CFA95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4EB1B-5057-1BA0-79BE-A5051B01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326F0-E96D-39DE-9511-A7E3745F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F34BC-303B-2BA8-1C68-ED2856C5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3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F5CC-9F6B-A1C4-1457-BD6029D2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C7458-ED96-69E5-9CC2-BFF46974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D1829-ECA7-B389-007A-A3469CB9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55931-9E3C-19BB-81A6-41465AB3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2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A7BDD-D197-7F07-E389-FFE933EF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5F5A2-0EBC-F143-7E87-10AB3B10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E4034-E6E5-0940-D7D7-64FAB65C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7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E64-196C-4E8E-79B0-C401C9E2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3299-2319-B510-3883-EDD94C83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3E9C-31CF-91DD-2BE3-454AAEF2A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114B3-9B67-8DB3-D26E-D30EC454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E3DF5-8665-23FE-E0DC-B9125B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FFB9-FAF8-C045-0A39-F8DE611D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5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80B3-75EA-4A5F-81A9-C51A43EF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37263-1A83-DCB6-6BCA-F8213ED67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DC14C-13B2-4AB4-068B-DE5BF6FB4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6BFCF-1078-5188-CB43-28BC9FBC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DAA4F-D6BC-FB0A-5716-4DC44930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841D8-A812-3DB5-12C3-D3E1745F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7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2806C-44FB-5233-B510-62D8FC9D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EFDD2-786D-7768-099B-21FC8703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7F2A-D1EA-5A24-58CC-8D2021270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9C62A-4406-4EB8-AC94-1756531BC4A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893D7-8A46-D57D-B41F-E73DC38A4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C8606-6502-D3DE-9013-8FE6BE10F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F1F29-5555-488C-829C-8B1DAF07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0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17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9.png"/><Relationship Id="rId3" Type="http://schemas.openxmlformats.org/officeDocument/2006/relationships/image" Target="../media/image15.png"/><Relationship Id="rId21" Type="http://schemas.openxmlformats.org/officeDocument/2006/relationships/image" Target="../media/image42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17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22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62.png"/><Relationship Id="rId12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62.png"/><Relationship Id="rId12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73.png"/><Relationship Id="rId24" Type="http://schemas.openxmlformats.org/officeDocument/2006/relationships/image" Target="../media/image85.png"/><Relationship Id="rId5" Type="http://schemas.openxmlformats.org/officeDocument/2006/relationships/image" Target="../media/image17.png"/><Relationship Id="rId15" Type="http://schemas.openxmlformats.org/officeDocument/2006/relationships/image" Target="../media/image77.png"/><Relationship Id="rId23" Type="http://schemas.openxmlformats.org/officeDocument/2006/relationships/image" Target="../media/image22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73.png"/><Relationship Id="rId5" Type="http://schemas.openxmlformats.org/officeDocument/2006/relationships/image" Target="../media/image17.png"/><Relationship Id="rId15" Type="http://schemas.openxmlformats.org/officeDocument/2006/relationships/image" Target="../media/image77.png"/><Relationship Id="rId23" Type="http://schemas.openxmlformats.org/officeDocument/2006/relationships/image" Target="../media/image22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73.png"/><Relationship Id="rId5" Type="http://schemas.openxmlformats.org/officeDocument/2006/relationships/image" Target="../media/image1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7.png"/><Relationship Id="rId3" Type="http://schemas.openxmlformats.org/officeDocument/2006/relationships/image" Target="../media/image15.png"/><Relationship Id="rId21" Type="http://schemas.openxmlformats.org/officeDocument/2006/relationships/image" Target="../media/image9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6.jpeg"/><Relationship Id="rId2" Type="http://schemas.openxmlformats.org/officeDocument/2006/relationships/image" Target="../media/image14.png"/><Relationship Id="rId16" Type="http://schemas.openxmlformats.org/officeDocument/2006/relationships/image" Target="../media/image79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74.png"/><Relationship Id="rId24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78.png"/><Relationship Id="rId23" Type="http://schemas.openxmlformats.org/officeDocument/2006/relationships/image" Target="../media/image84.png"/><Relationship Id="rId10" Type="http://schemas.openxmlformats.org/officeDocument/2006/relationships/image" Target="../media/image73.png"/><Relationship Id="rId19" Type="http://schemas.openxmlformats.org/officeDocument/2006/relationships/image" Target="../media/image88.png"/><Relationship Id="rId4" Type="http://schemas.openxmlformats.org/officeDocument/2006/relationships/image" Target="../media/image1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7.png"/><Relationship Id="rId3" Type="http://schemas.openxmlformats.org/officeDocument/2006/relationships/image" Target="../media/image15.png"/><Relationship Id="rId21" Type="http://schemas.openxmlformats.org/officeDocument/2006/relationships/image" Target="../media/image9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6.jpeg"/><Relationship Id="rId2" Type="http://schemas.openxmlformats.org/officeDocument/2006/relationships/image" Target="../media/image14.png"/><Relationship Id="rId16" Type="http://schemas.openxmlformats.org/officeDocument/2006/relationships/image" Target="../media/image79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74.png"/><Relationship Id="rId5" Type="http://schemas.openxmlformats.org/officeDocument/2006/relationships/image" Target="../media/image17.png"/><Relationship Id="rId15" Type="http://schemas.openxmlformats.org/officeDocument/2006/relationships/image" Target="../media/image78.png"/><Relationship Id="rId23" Type="http://schemas.openxmlformats.org/officeDocument/2006/relationships/image" Target="../media/image22.png"/><Relationship Id="rId10" Type="http://schemas.openxmlformats.org/officeDocument/2006/relationships/image" Target="../media/image73.png"/><Relationship Id="rId19" Type="http://schemas.openxmlformats.org/officeDocument/2006/relationships/image" Target="../media/image88.png"/><Relationship Id="rId4" Type="http://schemas.openxmlformats.org/officeDocument/2006/relationships/image" Target="../media/image1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45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9F1D8-E8D8-2675-6DF5-BD8D17F7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443"/>
            <a:ext cx="12407662" cy="3460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06DF5-EBDB-C00F-1F17-D0D9E1384695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Bottom 10 Ranking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0BBDE-1093-6995-10F6-0B1E6E06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3316" y="1188771"/>
            <a:ext cx="16572308" cy="1689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F75F1-F30F-5C14-E784-79445B200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4568"/>
            <a:ext cx="9066826" cy="231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C6948-7FC2-72AD-0861-AB6B7F2F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2858" y="5233759"/>
            <a:ext cx="15577938" cy="3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9F1D8-E8D8-2675-6DF5-BD8D17F7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443"/>
            <a:ext cx="12407662" cy="3460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06DF5-EBDB-C00F-1F17-D0D9E1384695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Bottom 10 Ranking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0BBDE-1093-6995-10F6-0B1E6E06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3316" y="1188771"/>
            <a:ext cx="16572308" cy="16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4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4377-F451-714A-7E33-D103B72A7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15930-BD98-9BEF-AB68-DAEF3AC1B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0E8B-D8EA-C91B-B5C4-D14F993ED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30F7-4ED4-233E-08F3-EBC68F64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bleau Light"/>
              </a:rPr>
              <a:t>Happiness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917A1-8CD6-E998-D8A6-6BC847E1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9869" y="-78221"/>
            <a:ext cx="12753213" cy="708169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5835F-8DC2-8FD5-A417-985ECE35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" y="287779"/>
            <a:ext cx="8069733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9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1A5-2AE5-AC44-C604-25205C4C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C9DAFC-F2EA-3644-38C6-8C5F50FE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D1023-BDE2-84F6-E359-84E53531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92" y="266845"/>
            <a:ext cx="9465615" cy="58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5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3556A-4628-ABA4-B16F-37BA42E014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761" y="1621056"/>
            <a:ext cx="889046" cy="4236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290D-5DFD-4D4D-1683-AADBE68F7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561" y="5834045"/>
            <a:ext cx="7027371" cy="94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6AD58-00E0-6CC2-0DD9-336A10EA9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005" y="5581076"/>
            <a:ext cx="317516" cy="330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C71AE8-7C12-B217-E16F-010C011973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180" y="5629997"/>
            <a:ext cx="3488999" cy="3668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878597-5AE0-EA98-E388-C87D4DE7C9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249" y="1152938"/>
            <a:ext cx="7512601" cy="590463"/>
          </a:xfrm>
          <a:prstGeom prst="rect">
            <a:avLst/>
          </a:prstGeom>
        </p:spPr>
      </p:pic>
      <p:pic>
        <p:nvPicPr>
          <p:cNvPr id="11" name="WhatsApp Video 2023-11-24 at 17.28.52">
            <a:hlinkClick r:id="" action="ppaction://media"/>
            <a:extLst>
              <a:ext uri="{FF2B5EF4-FFF2-40B4-BE49-F238E27FC236}">
                <a16:creationId xmlns:a16="http://schemas.microsoft.com/office/drawing/2014/main" id="{B06294A9-F96E-A255-F4B9-7844A6F377B4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3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2223" y="570402"/>
            <a:ext cx="11407554" cy="583193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F88EB3-6B84-E48E-AF29-2E3E37C19858}"/>
              </a:ext>
            </a:extLst>
          </p:cNvPr>
          <p:cNvSpPr txBox="1"/>
          <p:nvPr/>
        </p:nvSpPr>
        <p:spPr>
          <a:xfrm>
            <a:off x="7819860" y="4749960"/>
            <a:ext cx="2134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Lebanon is witnessing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decline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in its happiness score over the years.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Lebanon </a:t>
            </a:r>
            <a:r>
              <a:rPr lang="en-US" sz="2400" b="1" dirty="0">
                <a:solidFill>
                  <a:srgbClr val="4E79A7"/>
                </a:solidFill>
                <a:latin typeface="Tableau Light"/>
              </a:rPr>
              <a:t>Happiness Score</a:t>
            </a:r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 over the Years</a:t>
            </a:r>
            <a:endParaRPr lang="en-US" sz="2400" b="1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32169E-E43C-84D9-9607-657AAF0E33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147456"/>
            <a:ext cx="7242175" cy="50187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3556A-4628-ABA4-B16F-37BA42E01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1" y="1621056"/>
            <a:ext cx="889046" cy="4236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290D-5DFD-4D4D-1683-AADBE68F7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561" y="5834045"/>
            <a:ext cx="7027371" cy="941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E03A60-9E4C-7762-2DDF-AE17A2D01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1377229"/>
            <a:ext cx="2010205" cy="4480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8F8C0A-4BE3-1479-3401-3A81F807A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409" y="1045496"/>
            <a:ext cx="7512601" cy="5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4233087"/>
            <a:ext cx="2849341" cy="1956576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Lebanon experienced a severe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decline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in its happiness score over the years especially in 2021.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Lebanon </a:t>
            </a:r>
            <a:r>
              <a:rPr lang="en-US" sz="2400" b="1" dirty="0">
                <a:solidFill>
                  <a:srgbClr val="4E79A7"/>
                </a:solidFill>
                <a:latin typeface="Tableau Light"/>
              </a:rPr>
              <a:t>Happiness Score</a:t>
            </a:r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 over the Years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32169E-E43C-84D9-9607-657AAF0E33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147456"/>
            <a:ext cx="7242175" cy="50187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3556A-4628-ABA4-B16F-37BA42E01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61" y="1621056"/>
            <a:ext cx="889046" cy="4236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290D-5DFD-4D4D-1683-AADBE68F7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561" y="5834045"/>
            <a:ext cx="7027371" cy="94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4381B-2613-41F2-A425-9B05E57B6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7207" y="5625811"/>
            <a:ext cx="355603" cy="231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388B88-4AA3-549C-3ECF-C41350128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004" y="3265479"/>
            <a:ext cx="307991" cy="3270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7F0820-08D4-6C3F-96FE-A4608D18B9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434" y="3219305"/>
            <a:ext cx="1219994" cy="5754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8FF8A-5746-D997-2D67-34AA245A51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9169" y="4233087"/>
            <a:ext cx="2039608" cy="870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A83DD0-B4E3-305A-AA11-C85A30B73A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806" y="2845489"/>
            <a:ext cx="384195" cy="282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E88B9E-D8ED-CDEF-B7E3-91C880AE29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6622" y="4440416"/>
            <a:ext cx="384195" cy="2825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65BABF-5EF3-7F66-DE7C-7B36074B9D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0082" y="2797525"/>
            <a:ext cx="622332" cy="307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DFA2BB-36BA-F43E-23CF-C0BEA446A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82495" y="4486787"/>
            <a:ext cx="680735" cy="3553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4EA3D5-6C59-C88C-810A-B726C5DBBB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5516" y="3167537"/>
            <a:ext cx="2399857" cy="1452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1EACC-35FE-77BD-A720-A9A8D83060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409" y="1045496"/>
            <a:ext cx="7512601" cy="5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2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76395-7BF8-96BD-8E4D-3C759E4F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625" y="-134358"/>
            <a:ext cx="13255593" cy="73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6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3-11-28 at 10.33.39">
            <a:hlinkClick r:id="" action="ppaction://media"/>
            <a:extLst>
              <a:ext uri="{FF2B5EF4-FFF2-40B4-BE49-F238E27FC236}">
                <a16:creationId xmlns:a16="http://schemas.microsoft.com/office/drawing/2014/main" id="{F993E727-7BAE-AD89-0F0D-B73DB4CF444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748" y="147099"/>
            <a:ext cx="10611333" cy="632630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182" y="3222065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F642-D43E-7966-B418-8E0E64773E48}"/>
              </a:ext>
            </a:extLst>
          </p:cNvPr>
          <p:cNvSpPr txBox="1"/>
          <p:nvPr/>
        </p:nvSpPr>
        <p:spPr>
          <a:xfrm>
            <a:off x="7340547" y="1036924"/>
            <a:ext cx="2200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400" dirty="0"/>
          </a:p>
          <a:p>
            <a:pPr algn="just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5BEED1-C476-7770-1B60-3BEC2BD04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830" y="989877"/>
            <a:ext cx="1608251" cy="1885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7DA78-8BA1-8BA5-142B-E7E887FB3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23" y="123545"/>
            <a:ext cx="427971" cy="1137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F19F00-BAAA-44A3-E307-1F34C8AD6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870935" y="-5893010"/>
            <a:ext cx="3343068" cy="88876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7672DD-7421-E281-1977-496F21188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2" y="1036924"/>
            <a:ext cx="260363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7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ACDBC-673C-5926-59E9-D8277AF1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983"/>
            <a:ext cx="12416044" cy="6957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16934-10FA-16A4-35D7-0358E5E5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602" y="-488272"/>
            <a:ext cx="9862056" cy="8862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A0F57-DE76-6661-40B5-9F4CC1F2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230" y="3214676"/>
            <a:ext cx="6959232" cy="53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Lebanon’s GDP over the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3556A-4628-ABA4-B16F-37BA42E01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1" y="1621056"/>
            <a:ext cx="889046" cy="4236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290D-5DFD-4D4D-1683-AADBE68F7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561" y="5834045"/>
            <a:ext cx="7027371" cy="94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4381B-2613-41F2-A425-9B05E57B6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07" y="5625811"/>
            <a:ext cx="355603" cy="231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388B88-4AA3-549C-3ECF-C41350128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004" y="3265479"/>
            <a:ext cx="307991" cy="3270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7F0820-08D4-6C3F-96FE-A4608D18B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34" y="3219305"/>
            <a:ext cx="1219994" cy="5754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8FF8A-5746-D997-2D67-34AA245A5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169" y="4233087"/>
            <a:ext cx="2039608" cy="870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A83DD0-B4E3-305A-AA11-C85A30B73A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2806" y="2845489"/>
            <a:ext cx="384195" cy="282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E88B9E-D8ED-CDEF-B7E3-91C880AE29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6622" y="4440416"/>
            <a:ext cx="384195" cy="2825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65BABF-5EF3-7F66-DE7C-7B36074B9D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0082" y="2797525"/>
            <a:ext cx="622332" cy="307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DFA2BB-36BA-F43E-23CF-C0BEA446A0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495" y="4486787"/>
            <a:ext cx="680735" cy="3553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4EA3D5-6C59-C88C-810A-B726C5DBB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5516" y="3167537"/>
            <a:ext cx="2399857" cy="1452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1EACC-35FE-77BD-A720-A9A8D83060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09" y="1045496"/>
            <a:ext cx="7512601" cy="5904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24A5D7-EC87-FED6-8274-D23AEC590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887592-C10E-EE20-9A54-4E074BBFF7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736" y="1087384"/>
            <a:ext cx="7760099" cy="52390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FB0FEB-379E-5C71-3691-44B04372AD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99127" y="1181034"/>
            <a:ext cx="2867139" cy="40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4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4405313"/>
            <a:ext cx="2849341" cy="1784350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Lebanon</a:t>
            </a:r>
            <a:r>
              <a:rPr lang="en-US" sz="1800" dirty="0">
                <a:solidFill>
                  <a:srgbClr val="333333"/>
                </a:solidFill>
                <a:latin typeface="Tableau Light"/>
              </a:rPr>
              <a:t>’s GDP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decreased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in its happiness score over the years especially </a:t>
            </a:r>
            <a:r>
              <a:rPr lang="en-US" sz="1800" dirty="0">
                <a:solidFill>
                  <a:srgbClr val="333333"/>
                </a:solidFill>
                <a:latin typeface="Tableau Light"/>
              </a:rPr>
              <a:t>from 2018 till 2021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Lebanon’s GDP over the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3556A-4628-ABA4-B16F-37BA42E01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1" y="1621056"/>
            <a:ext cx="889046" cy="4236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75290D-5DFD-4D4D-1683-AADBE68F7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561" y="5834045"/>
            <a:ext cx="7027371" cy="94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4381B-2613-41F2-A425-9B05E57B6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07" y="5625811"/>
            <a:ext cx="355603" cy="231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388B88-4AA3-549C-3ECF-C41350128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004" y="3265479"/>
            <a:ext cx="307991" cy="3270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7F0820-08D4-6C3F-96FE-A4608D18B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34" y="3219305"/>
            <a:ext cx="1219994" cy="5754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8FF8A-5746-D997-2D67-34AA245A5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169" y="4233087"/>
            <a:ext cx="2039608" cy="870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A83DD0-B4E3-305A-AA11-C85A30B73A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2806" y="2845489"/>
            <a:ext cx="384195" cy="282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E88B9E-D8ED-CDEF-B7E3-91C880AE29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6622" y="4440416"/>
            <a:ext cx="384195" cy="2825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65BABF-5EF3-7F66-DE7C-7B36074B9D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0082" y="2797525"/>
            <a:ext cx="622332" cy="3079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DFA2BB-36BA-F43E-23CF-C0BEA446A0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2495" y="4486787"/>
            <a:ext cx="680735" cy="3553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4EA3D5-6C59-C88C-810A-B726C5DBB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5516" y="3167537"/>
            <a:ext cx="2399857" cy="1452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1EACC-35FE-77BD-A720-A9A8D83060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09" y="1045496"/>
            <a:ext cx="7512601" cy="5904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24A5D7-EC87-FED6-8274-D23AEC590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887592-C10E-EE20-9A54-4E074BBFF7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736" y="1087384"/>
            <a:ext cx="7760099" cy="5239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F2A515-6E73-2BE2-C962-E805EBB983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1013" y="1194470"/>
            <a:ext cx="1801653" cy="7721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FE43A1-9FB4-9AC0-0DEF-C000674EA1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2067" y="847468"/>
            <a:ext cx="158758" cy="107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C1E5A7-5916-1DEE-F59B-5D242A2F1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6493825" y="1522291"/>
            <a:ext cx="146080" cy="757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C83E65-B39B-A382-CB7F-93F4AC59A3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5354" y="3625442"/>
            <a:ext cx="1332112" cy="3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5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9C4D2C-B93F-7CE8-BC19-180C49F10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C7294-E556-AA53-74C6-EB9A9A73C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293" y="1"/>
            <a:ext cx="12426623" cy="68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22F6A3-94A2-C12B-86A0-6B04B3DA6B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4" y="1138238"/>
            <a:ext cx="6980733" cy="50514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1137684"/>
            <a:ext cx="2849341" cy="50519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oip98ytuydgh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69C1F-E611-337D-CD1C-2C8DF6AC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42388" y="1729136"/>
            <a:ext cx="718433" cy="2189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791E9-D5E9-3F3C-5410-54F0E1D4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7678">
            <a:off x="6370029" y="2670159"/>
            <a:ext cx="336567" cy="102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BA3A-3F66-65B3-8A99-B1BD9026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27880">
            <a:off x="5599154" y="3655814"/>
            <a:ext cx="336567" cy="1607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5EBECB-FC4A-61C0-BDD5-3405770BC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8240">
            <a:off x="5956253" y="4271257"/>
            <a:ext cx="336567" cy="1025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7035B-D272-66D3-A067-07227491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2" y="4942736"/>
            <a:ext cx="336567" cy="3160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14F8F6-1605-2F08-2F43-A69C0297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36" y="3024156"/>
            <a:ext cx="884625" cy="2695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6A42CB-EFD0-F627-52CA-ABDB30542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36" y="461105"/>
            <a:ext cx="7578748" cy="6434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9944FD-48A6-FE90-62A8-B078B000E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04" y="1263637"/>
            <a:ext cx="7302595" cy="492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D98204-A8B3-0AF6-B0DF-5F789774C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4" y="495502"/>
            <a:ext cx="8490993" cy="667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FC44A-AE90-30E6-9AC4-888D4CD2A3D9}"/>
              </a:ext>
            </a:extLst>
          </p:cNvPr>
          <p:cNvSpPr txBox="1"/>
          <p:nvPr/>
        </p:nvSpPr>
        <p:spPr>
          <a:xfrm>
            <a:off x="717536" y="526312"/>
            <a:ext cx="8031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Net Exports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31337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22F6A3-94A2-C12B-86A0-6B04B3DA6B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4" y="1138238"/>
            <a:ext cx="6980733" cy="50514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1137684"/>
            <a:ext cx="2849341" cy="50519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69C1F-E611-337D-CD1C-2C8DF6AC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42388" y="1729136"/>
            <a:ext cx="718433" cy="2189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791E9-D5E9-3F3C-5410-54F0E1D4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7678">
            <a:off x="6370029" y="2670159"/>
            <a:ext cx="336567" cy="1025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4216B-F66E-E42B-AFCF-03F8DBCA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71" y="4175831"/>
            <a:ext cx="660434" cy="333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2682A-22A7-03F6-DE81-A4A60030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054" y="4433888"/>
            <a:ext cx="1141446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A0C83-77F7-41C9-216A-689002DBB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786" y="4329826"/>
            <a:ext cx="660434" cy="333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1DC51-A869-FB31-8E3C-6A082ED38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61" y="4368656"/>
            <a:ext cx="826409" cy="294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391BC6-7D91-2350-67EE-762ACFC76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899" y="4365263"/>
            <a:ext cx="577349" cy="259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CA5125-13FF-2657-9B34-D7C278F4D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526" y="4365263"/>
            <a:ext cx="452954" cy="19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C8A24-C273-1959-39C2-C827AD1D4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377" y="4283507"/>
            <a:ext cx="523902" cy="247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B19806-7008-3ADF-4A55-4E763783B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694" y="4536134"/>
            <a:ext cx="96227" cy="130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AD24EC-0864-48EF-3094-C6E75764A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38" y="1046025"/>
            <a:ext cx="7776472" cy="667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35882-A0EA-3528-4D78-127C9A81DCA1}"/>
              </a:ext>
            </a:extLst>
          </p:cNvPr>
          <p:cNvSpPr txBox="1"/>
          <p:nvPr/>
        </p:nvSpPr>
        <p:spPr>
          <a:xfrm>
            <a:off x="717536" y="526312"/>
            <a:ext cx="8031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Net Exports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0923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22F6A3-94A2-C12B-86A0-6B04B3DA6B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4" y="1138238"/>
            <a:ext cx="6980733" cy="50514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3865756"/>
            <a:ext cx="2849341" cy="2323907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>
                <a:solidFill>
                  <a:srgbClr val="333333"/>
                </a:solidFill>
                <a:latin typeface="Tableau Light"/>
              </a:rPr>
              <a:t>The increase in local production due to the economic crisis led to a </a:t>
            </a: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decrease</a:t>
            </a:r>
            <a:r>
              <a:rPr lang="en-US" sz="1800" dirty="0">
                <a:solidFill>
                  <a:srgbClr val="333333"/>
                </a:solidFill>
                <a:latin typeface="Tableau Light"/>
              </a:rPr>
              <a:t> in imports and an </a:t>
            </a:r>
            <a:r>
              <a:rPr lang="en-US" sz="1800" b="1" dirty="0">
                <a:solidFill>
                  <a:srgbClr val="333333"/>
                </a:solidFill>
                <a:latin typeface="Tableau Light"/>
              </a:rPr>
              <a:t>increase</a:t>
            </a:r>
            <a:r>
              <a:rPr lang="en-US" sz="1800" dirty="0">
                <a:solidFill>
                  <a:srgbClr val="333333"/>
                </a:solidFill>
                <a:latin typeface="Tableau Light"/>
              </a:rPr>
              <a:t> in exports thereby, </a:t>
            </a:r>
            <a:r>
              <a:rPr lang="en-US" sz="1800" b="1" dirty="0">
                <a:solidFill>
                  <a:srgbClr val="4E79A7"/>
                </a:solidFill>
                <a:latin typeface="Tableau Light"/>
              </a:rPr>
              <a:t>increasing net exports</a:t>
            </a:r>
            <a:r>
              <a:rPr lang="en-US" sz="1800" dirty="0">
                <a:solidFill>
                  <a:srgbClr val="4E79A7"/>
                </a:solidFill>
                <a:latin typeface="Tableau Light"/>
              </a:rPr>
              <a:t>.</a:t>
            </a:r>
            <a:endParaRPr lang="en-US" sz="1800" dirty="0">
              <a:solidFill>
                <a:srgbClr val="333333"/>
              </a:solidFill>
              <a:latin typeface="Tableau Ligh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4216B-F66E-E42B-AFCF-03F8DBCA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71" y="4175831"/>
            <a:ext cx="660434" cy="333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2682A-22A7-03F6-DE81-A4A60030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54" y="4433888"/>
            <a:ext cx="1141446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A0C83-77F7-41C9-216A-689002DB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786" y="4329826"/>
            <a:ext cx="660434" cy="333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1DC51-A869-FB31-8E3C-6A082ED3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61" y="4368656"/>
            <a:ext cx="826409" cy="294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391BC6-7D91-2350-67EE-762ACFC7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899" y="4365263"/>
            <a:ext cx="577349" cy="259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CA5125-13FF-2657-9B34-D7C278F4D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526" y="4365263"/>
            <a:ext cx="452954" cy="19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C8A24-C273-1959-39C2-C827AD1D4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377" y="4283507"/>
            <a:ext cx="523902" cy="247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B19806-7008-3ADF-4A55-4E763783B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694" y="4536134"/>
            <a:ext cx="96227" cy="130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CA6B7-9DBE-9B78-93AF-FED27B293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9991" y="2838818"/>
            <a:ext cx="644558" cy="228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2DA7B-8600-645C-80DF-E779DF289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2425" y="3013082"/>
            <a:ext cx="1036657" cy="228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34D15B-607F-FE61-2D98-1A1C7C9908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9095" y="2806588"/>
            <a:ext cx="997554" cy="369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D3B1EB-21DE-76BB-2EC1-9F9B1877D4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6587" y="2700097"/>
            <a:ext cx="733463" cy="4762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190755-93EE-7904-05FA-8BADC36D3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2899" y="2708207"/>
            <a:ext cx="680666" cy="3073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BD3E25-2C70-331B-B6E8-2207526408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7106" y="2664402"/>
            <a:ext cx="549303" cy="355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508162-5599-EFDA-E0C5-5AB9D19880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626" y="1074619"/>
            <a:ext cx="7798115" cy="667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D54DA-BC98-6F8A-5AA7-B86472F737EB}"/>
              </a:ext>
            </a:extLst>
          </p:cNvPr>
          <p:cNvSpPr txBox="1"/>
          <p:nvPr/>
        </p:nvSpPr>
        <p:spPr>
          <a:xfrm>
            <a:off x="717536" y="526312"/>
            <a:ext cx="8031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Net Exports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6080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2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Consumer Spending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369570-8F96-CD3B-042B-C3C64FCDF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29372"/>
            <a:ext cx="7297737" cy="44691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5753E-4D27-B43E-526E-453D65E96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43" y="3535247"/>
            <a:ext cx="823540" cy="406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47C14-E757-32CC-6B6F-D45561045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291" y="3527377"/>
            <a:ext cx="377844" cy="103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D9CBA5-3AD8-7C29-1412-D5B80ECA8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514" y="2788700"/>
            <a:ext cx="776488" cy="406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0966E-4919-9842-F7DB-8742AF4A6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314" y="2827078"/>
            <a:ext cx="622704" cy="3290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F973A8-1660-EC24-54CB-1C9987AC5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089" y="3090679"/>
            <a:ext cx="130602" cy="654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D62BFD-B6CA-B4D2-BA9B-E835E60D1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7068" y="3272658"/>
            <a:ext cx="1784989" cy="12622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A146E2-E9BD-68E2-B3F6-ADB009D752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386" y="2429139"/>
            <a:ext cx="2135744" cy="151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20DD2-93F0-7D6B-3559-CFACBBF62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91" y="1318293"/>
            <a:ext cx="7617940" cy="6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369570-8F96-CD3B-042B-C3C64FCDF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29372"/>
            <a:ext cx="7297737" cy="44691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5753E-4D27-B43E-526E-453D65E96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43" y="3535247"/>
            <a:ext cx="823540" cy="406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47C14-E757-32CC-6B6F-D45561045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291" y="3527377"/>
            <a:ext cx="377844" cy="103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D9CBA5-3AD8-7C29-1412-D5B80ECA8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514" y="2788700"/>
            <a:ext cx="776488" cy="406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0966E-4919-9842-F7DB-8742AF4A6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314" y="2827078"/>
            <a:ext cx="622704" cy="3290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F973A8-1660-EC24-54CB-1C9987AC5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089" y="3090679"/>
            <a:ext cx="130602" cy="6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C90B-AACA-143E-6224-73662E7B3C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1548" y="2612490"/>
            <a:ext cx="1019227" cy="20525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311CBA-45E8-9F58-5A17-D5104D06DA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91" y="1323704"/>
            <a:ext cx="7617940" cy="667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B6A01-6D91-DC71-83C5-EBB4C8501B01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Consumer Spending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0532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ACDBC-673C-5926-59E9-D8277AF1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983"/>
            <a:ext cx="12416044" cy="69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14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1137684"/>
            <a:ext cx="2849341" cy="50519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800" dirty="0">
              <a:latin typeface="Tableau Light"/>
            </a:endParaRPr>
          </a:p>
          <a:p>
            <a:pPr marL="0" indent="0" algn="just">
              <a:buNone/>
            </a:pPr>
            <a:endParaRPr lang="en-US" sz="1800" dirty="0">
              <a:latin typeface="Tableau Light"/>
            </a:endParaRPr>
          </a:p>
          <a:p>
            <a:pPr marL="0" indent="0" algn="just">
              <a:buNone/>
            </a:pPr>
            <a:r>
              <a:rPr lang="en-US" sz="1800" dirty="0">
                <a:latin typeface="Tableau Light"/>
              </a:rPr>
              <a:t>Due to government subsidies, prices in dollars </a:t>
            </a:r>
            <a:r>
              <a:rPr lang="en-US" sz="1800" b="1" dirty="0">
                <a:latin typeface="Tableau Light"/>
              </a:rPr>
              <a:t>decreased</a:t>
            </a:r>
            <a:r>
              <a:rPr lang="en-US" sz="1800" dirty="0">
                <a:latin typeface="Tableau Light"/>
              </a:rPr>
              <a:t> between 2019 and 2020. </a:t>
            </a:r>
          </a:p>
          <a:p>
            <a:pPr marL="0" indent="0" algn="just">
              <a:buNone/>
            </a:pPr>
            <a:endParaRPr lang="en-US" sz="1800" dirty="0">
              <a:latin typeface="Tableau Light"/>
            </a:endParaRPr>
          </a:p>
          <a:p>
            <a:pPr marL="0" indent="0" algn="just">
              <a:buNone/>
            </a:pPr>
            <a:r>
              <a:rPr lang="en-US" sz="1800" dirty="0">
                <a:latin typeface="Tableau Light"/>
              </a:rPr>
              <a:t>Afterwards, the removal of these subsidies caused prices to </a:t>
            </a:r>
            <a:r>
              <a:rPr lang="en-US" sz="1800" b="1" dirty="0">
                <a:latin typeface="Tableau Light"/>
              </a:rPr>
              <a:t>regulate</a:t>
            </a:r>
            <a:r>
              <a:rPr lang="en-US" sz="1800" dirty="0">
                <a:latin typeface="Tableau Light"/>
              </a:rPr>
              <a:t> and adjust back to their previous values.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369570-8F96-CD3B-042B-C3C64FCDF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29372"/>
            <a:ext cx="7297737" cy="44691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5753E-4D27-B43E-526E-453D65E96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43" y="3535247"/>
            <a:ext cx="823540" cy="406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47C14-E757-32CC-6B6F-D45561045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291" y="3527377"/>
            <a:ext cx="377844" cy="103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D9CBA5-3AD8-7C29-1412-D5B80ECA8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514" y="2788700"/>
            <a:ext cx="776488" cy="406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0966E-4919-9842-F7DB-8742AF4A6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959" y="2777265"/>
            <a:ext cx="769660" cy="4067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F973A8-1660-EC24-54CB-1C9987AC5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089" y="3090679"/>
            <a:ext cx="130602" cy="6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53B49-863B-F41D-BD63-DB47E2D7B2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8606" y="3117685"/>
            <a:ext cx="441348" cy="77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86946B-C98D-3FA7-E2BD-BA3D26ED50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91" y="1318293"/>
            <a:ext cx="7617940" cy="667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24ECD-34F8-210B-E407-B9317330AAE8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Consumer Spending</a:t>
            </a:r>
            <a:endParaRPr lang="en-US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427DF5-55F8-FC7C-6DC8-6C2913D581DD}"/>
              </a:ext>
            </a:extLst>
          </p:cNvPr>
          <p:cNvSpPr/>
          <p:nvPr/>
        </p:nvSpPr>
        <p:spPr>
          <a:xfrm>
            <a:off x="4905514" y="2204965"/>
            <a:ext cx="2431810" cy="239408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3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3769688"/>
            <a:ext cx="2849341" cy="241997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No significant fluctuations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E79A7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consumer spending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patterns was observed in Lebanon from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2013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2023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369570-8F96-CD3B-042B-C3C64FCDF0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429372"/>
            <a:ext cx="7297737" cy="44691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5753E-4D27-B43E-526E-453D65E96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43" y="3535247"/>
            <a:ext cx="823540" cy="406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47C14-E757-32CC-6B6F-D45561045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291" y="3527377"/>
            <a:ext cx="377844" cy="103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D9CBA5-3AD8-7C29-1412-D5B80ECA8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514" y="2788700"/>
            <a:ext cx="776488" cy="406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0966E-4919-9842-F7DB-8742AF4A6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959" y="2777265"/>
            <a:ext cx="769660" cy="4067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F973A8-1660-EC24-54CB-1C9987AC5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089" y="3090679"/>
            <a:ext cx="130602" cy="6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53B49-863B-F41D-BD63-DB47E2D7B2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8606" y="3117685"/>
            <a:ext cx="441348" cy="77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86946B-C98D-3FA7-E2BD-BA3D26ED50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91" y="1318293"/>
            <a:ext cx="7617940" cy="667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24ECD-34F8-210B-E407-B9317330AAE8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Consumer Spending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8281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1137684"/>
            <a:ext cx="2849341" cy="50519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E98E76-29DB-3846-35DE-DD93C92D5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981" y="1655776"/>
            <a:ext cx="2379882" cy="4002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46BE9-B936-A08D-5ED9-0069D22A2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22069" y="1944149"/>
            <a:ext cx="698536" cy="1568531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F8B8A0A-262B-1EBB-331C-3390FD35F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8" y="937508"/>
            <a:ext cx="7376478" cy="5340132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0EBD21-21FF-53AA-D46E-ACAE4C821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721" y="1377229"/>
            <a:ext cx="905900" cy="4586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FDD74-4AC3-8F98-B4C2-48A88FB3F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938" y="2792385"/>
            <a:ext cx="1909815" cy="79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F67334-80CF-0190-42D9-A97BB6D9A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1413" y="3148991"/>
            <a:ext cx="1356693" cy="358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0B68B-9FF9-7FE1-C798-B2848C556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443" y="4241651"/>
            <a:ext cx="584230" cy="358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CFAE5E-13E4-0CCD-FC78-09F8F690A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5251" y="2753690"/>
            <a:ext cx="779982" cy="323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B8D45C-3CCA-0534-DE20-F370AE4B73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0029" y="3038620"/>
            <a:ext cx="1374315" cy="483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90398D-3730-43B8-FC70-7A13A736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2453" y="3166778"/>
            <a:ext cx="460399" cy="2762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1299F4-0AD3-1696-514A-9D3F4D52FC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7271" y="2823750"/>
            <a:ext cx="562967" cy="3377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81AA78-B332-8A32-C6EC-24D8A0FEC1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3564" y="2968719"/>
            <a:ext cx="460399" cy="276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5DA6B9-148C-2C0E-0BE1-547DB631D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678" y="4902033"/>
            <a:ext cx="1668773" cy="7562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82FBC-61E8-E410-DF19-9A8CD6634B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4394" y="4782670"/>
            <a:ext cx="865099" cy="456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8F2A2A-C671-C513-2D18-828AFE172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9826" y="5151586"/>
            <a:ext cx="1269153" cy="5201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CFC990-0D9B-E95F-8748-74199E926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8107" y="4464854"/>
            <a:ext cx="1111000" cy="119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5CE7B-B2BE-65D4-986B-0482403BCC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5326" y="3228964"/>
            <a:ext cx="441348" cy="400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E1F724-0A7A-349C-29CB-F0EF3D484A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513340" y="2353721"/>
            <a:ext cx="1321494" cy="3609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E87DE-E112-72ED-FFB2-8D097A42AF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6282" y="5860473"/>
            <a:ext cx="441348" cy="4000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69E35B-05F3-ECF1-0165-657D5B1BA8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3002" y="1572390"/>
            <a:ext cx="7549248" cy="5008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2538CF-45BD-57BD-0D5C-ECE6438616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10270" y="3382960"/>
            <a:ext cx="171459" cy="920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1533D9-254A-3E08-61D4-EB15CD4740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535" y="3303226"/>
            <a:ext cx="314341" cy="2254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B4B5DEC-B6B0-0D38-F43B-614D2867498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53812" y="1979327"/>
            <a:ext cx="1744429" cy="3984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8A53E5-37A8-B185-225A-92A3B87F5E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00655" y="5217271"/>
            <a:ext cx="939848" cy="71758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58180-02D1-CA2B-7D54-43C898C53A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9077" y="2369617"/>
            <a:ext cx="939848" cy="717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C62813-88D8-D798-25FB-CEF5A50CE4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4332" y="994000"/>
            <a:ext cx="7617940" cy="66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544FDB-1C12-EBF4-5D1C-8CF73C19B6CD}"/>
              </a:ext>
            </a:extLst>
          </p:cNvPr>
          <p:cNvSpPr txBox="1"/>
          <p:nvPr/>
        </p:nvSpPr>
        <p:spPr>
          <a:xfrm>
            <a:off x="751562" y="526312"/>
            <a:ext cx="72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Government Expenditures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527338-2412-07DD-BC04-284A6F68EBE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69695" y="2677981"/>
            <a:ext cx="2583504" cy="15020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360EE7-9BCD-B4B2-00C8-59BCFAEB04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68900" y="2384978"/>
            <a:ext cx="1813787" cy="10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59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1137684"/>
            <a:ext cx="2849341" cy="50519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601EE-37C9-D7A8-0799-2B6A4CD3F9B4}"/>
              </a:ext>
            </a:extLst>
          </p:cNvPr>
          <p:cNvSpPr txBox="1"/>
          <p:nvPr/>
        </p:nvSpPr>
        <p:spPr>
          <a:xfrm>
            <a:off x="839788" y="52631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E98E76-29DB-3846-35DE-DD93C92D5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981" y="1655776"/>
            <a:ext cx="2379882" cy="4002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46BE9-B936-A08D-5ED9-0069D22A2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22069" y="1944149"/>
            <a:ext cx="698536" cy="1568531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F8B8A0A-262B-1EBB-331C-3390FD35F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8" y="937508"/>
            <a:ext cx="7376478" cy="5340132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0EBD21-21FF-53AA-D46E-ACAE4C821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721" y="1377229"/>
            <a:ext cx="905900" cy="4586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FDD74-4AC3-8F98-B4C2-48A88FB3F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938" y="2792385"/>
            <a:ext cx="1909815" cy="79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F67334-80CF-0190-42D9-A97BB6D9A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1413" y="3148991"/>
            <a:ext cx="1356693" cy="358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0B68B-9FF9-7FE1-C798-B2848C556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443" y="4241651"/>
            <a:ext cx="584230" cy="358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CFAE5E-13E4-0CCD-FC78-09F8F690A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5251" y="2753690"/>
            <a:ext cx="779982" cy="323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B8D45C-3CCA-0534-DE20-F370AE4B73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0029" y="3038620"/>
            <a:ext cx="1374315" cy="483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90398D-3730-43B8-FC70-7A13A736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2453" y="3166778"/>
            <a:ext cx="460399" cy="2762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1299F4-0AD3-1696-514A-9D3F4D52FC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7271" y="2823750"/>
            <a:ext cx="562967" cy="3377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81AA78-B332-8A32-C6EC-24D8A0FEC1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3564" y="2968719"/>
            <a:ext cx="460399" cy="276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5DA6B9-148C-2C0E-0BE1-547DB631D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678" y="4902033"/>
            <a:ext cx="1668773" cy="7562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82FBC-61E8-E410-DF19-9A8CD6634B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4394" y="4782670"/>
            <a:ext cx="865099" cy="456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8F2A2A-C671-C513-2D18-828AFE172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9826" y="5151586"/>
            <a:ext cx="1269153" cy="5201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CFC990-0D9B-E95F-8748-74199E926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8107" y="4464854"/>
            <a:ext cx="1111000" cy="119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5CE7B-B2BE-65D4-986B-0482403BCC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5326" y="3228964"/>
            <a:ext cx="441348" cy="400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E1F724-0A7A-349C-29CB-F0EF3D484A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513340" y="2353721"/>
            <a:ext cx="1321494" cy="3609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E87DE-E112-72ED-FFB2-8D097A42AF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6282" y="5860473"/>
            <a:ext cx="441348" cy="4000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69E35B-05F3-ECF1-0165-657D5B1BA8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3002" y="1572390"/>
            <a:ext cx="7549248" cy="5008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2538CF-45BD-57BD-0D5C-ECE6438616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10270" y="3382960"/>
            <a:ext cx="171459" cy="920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1533D9-254A-3E08-61D4-EB15CD4740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535" y="3303226"/>
            <a:ext cx="314341" cy="2254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B4B5DEC-B6B0-0D38-F43B-614D2867498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53812" y="1979327"/>
            <a:ext cx="1744429" cy="3984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8A53E5-37A8-B185-225A-92A3B87F5E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00655" y="5217271"/>
            <a:ext cx="939848" cy="71758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C58180-02D1-CA2B-7D54-43C898C53A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9077" y="2369617"/>
            <a:ext cx="939848" cy="717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C62813-88D8-D798-25FB-CEF5A50CE4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4332" y="994000"/>
            <a:ext cx="7617940" cy="66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544FDB-1C12-EBF4-5D1C-8CF73C19B6CD}"/>
              </a:ext>
            </a:extLst>
          </p:cNvPr>
          <p:cNvSpPr txBox="1"/>
          <p:nvPr/>
        </p:nvSpPr>
        <p:spPr>
          <a:xfrm>
            <a:off x="751562" y="526312"/>
            <a:ext cx="72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Government</a:t>
            </a:r>
            <a:r>
              <a:rPr lang="en-US" sz="2400" dirty="0"/>
              <a:t> </a:t>
            </a:r>
            <a:r>
              <a:rPr lang="en-US" sz="2400" b="1" dirty="0"/>
              <a:t>Expenditures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292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3228964"/>
            <a:ext cx="2849341" cy="2960699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economic crisis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Lebanon has caused a significant decrease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expenditures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E98E76-29DB-3846-35DE-DD93C92D5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981" y="1655776"/>
            <a:ext cx="2379882" cy="4002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46BE9-B936-A08D-5ED9-0069D22A2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22069" y="1944149"/>
            <a:ext cx="698536" cy="1568531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F8B8A0A-262B-1EBB-331C-3390FD35F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8" y="937508"/>
            <a:ext cx="7376478" cy="5340132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0EBD21-21FF-53AA-D46E-ACAE4C821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721" y="1377229"/>
            <a:ext cx="905900" cy="4586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FDD74-4AC3-8F98-B4C2-48A88FB3F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938" y="2792385"/>
            <a:ext cx="1909815" cy="79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F67334-80CF-0190-42D9-A97BB6D9A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1413" y="3148991"/>
            <a:ext cx="1356693" cy="358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0B68B-9FF9-7FE1-C798-B2848C556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443" y="4241651"/>
            <a:ext cx="584230" cy="358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CFAE5E-13E4-0CCD-FC78-09F8F690A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5251" y="2753690"/>
            <a:ext cx="779982" cy="323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B8D45C-3CCA-0534-DE20-F370AE4B73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0029" y="3038620"/>
            <a:ext cx="1374315" cy="483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90398D-3730-43B8-FC70-7A13A736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2453" y="3166778"/>
            <a:ext cx="460399" cy="2762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1299F4-0AD3-1696-514A-9D3F4D52FC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7271" y="2823750"/>
            <a:ext cx="562967" cy="3377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81AA78-B332-8A32-C6EC-24D8A0FEC1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3564" y="2968719"/>
            <a:ext cx="460399" cy="276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5DA6B9-148C-2C0E-0BE1-547DB631D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678" y="4902033"/>
            <a:ext cx="1668773" cy="7562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82FBC-61E8-E410-DF19-9A8CD6634B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4394" y="4782670"/>
            <a:ext cx="865099" cy="456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8F2A2A-C671-C513-2D18-828AFE172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9826" y="5151586"/>
            <a:ext cx="1269153" cy="5201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CFC990-0D9B-E95F-8748-74199E926F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8107" y="4464854"/>
            <a:ext cx="1111000" cy="119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5CE7B-B2BE-65D4-986B-0482403BCC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5326" y="3228964"/>
            <a:ext cx="441348" cy="400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E1F724-0A7A-349C-29CB-F0EF3D484A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513340" y="2353721"/>
            <a:ext cx="1321494" cy="3609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E87DE-E112-72ED-FFB2-8D097A42AF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6282" y="5860473"/>
            <a:ext cx="441348" cy="4000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69E35B-05F3-ECF1-0165-657D5B1BA8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3002" y="1572390"/>
            <a:ext cx="7549248" cy="5008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2538CF-45BD-57BD-0D5C-ECE6438616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10270" y="3382960"/>
            <a:ext cx="171459" cy="920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1533D9-254A-3E08-61D4-EB15CD4740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535" y="3303226"/>
            <a:ext cx="314341" cy="2254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EC8EC8-97ED-F4B2-AA2E-D37EE5CAAD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4332" y="994000"/>
            <a:ext cx="7617940" cy="66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7465D-FEE7-D95A-A639-4D1B76655397}"/>
              </a:ext>
            </a:extLst>
          </p:cNvPr>
          <p:cNvSpPr txBox="1"/>
          <p:nvPr/>
        </p:nvSpPr>
        <p:spPr>
          <a:xfrm>
            <a:off x="751562" y="526312"/>
            <a:ext cx="72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Government Expenditures </a:t>
            </a:r>
          </a:p>
        </p:txBody>
      </p:sp>
    </p:spTree>
    <p:extLst>
      <p:ext uri="{BB962C8B-B14F-4D97-AF65-F5344CB8AC3E}">
        <p14:creationId xmlns:p14="http://schemas.microsoft.com/office/powerpoint/2010/main" val="3749868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40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1137684"/>
            <a:ext cx="2849341" cy="50519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46BE9-B936-A08D-5ED9-0069D22A2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22069" y="1944149"/>
            <a:ext cx="698536" cy="15685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0EBD21-21FF-53AA-D46E-ACAE4C821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21" y="1377229"/>
            <a:ext cx="905900" cy="4586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FDD74-4AC3-8F98-B4C2-48A88FB3F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938" y="2792385"/>
            <a:ext cx="1909815" cy="79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F67334-80CF-0190-42D9-A97BB6D9A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1413" y="3148991"/>
            <a:ext cx="1356693" cy="358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0B68B-9FF9-7FE1-C798-B2848C556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6443" y="4241651"/>
            <a:ext cx="584230" cy="358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CFAE5E-13E4-0CCD-FC78-09F8F690A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5251" y="2753690"/>
            <a:ext cx="779982" cy="323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B8D45C-3CCA-0534-DE20-F370AE4B7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0029" y="3038620"/>
            <a:ext cx="1374315" cy="483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90398D-3730-43B8-FC70-7A13A7363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2453" y="3166778"/>
            <a:ext cx="460399" cy="2762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1299F4-0AD3-1696-514A-9D3F4D52F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7271" y="2823750"/>
            <a:ext cx="562967" cy="3377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81AA78-B332-8A32-C6EC-24D8A0FEC1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3564" y="2968719"/>
            <a:ext cx="460399" cy="276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5DA6B9-148C-2C0E-0BE1-547DB631D5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8678" y="4902033"/>
            <a:ext cx="1668773" cy="7562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82FBC-61E8-E410-DF19-9A8CD6634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4394" y="4782670"/>
            <a:ext cx="865099" cy="456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8F2A2A-C671-C513-2D18-828AFE1722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9826" y="5151586"/>
            <a:ext cx="1269153" cy="5201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CFC990-0D9B-E95F-8748-74199E926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8107" y="4464854"/>
            <a:ext cx="1111000" cy="11934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652C6A-7072-1A84-812D-9E34EC8E6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2" y="894482"/>
            <a:ext cx="7812168" cy="5655545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09B66C-F1BA-73CF-8D6D-647DC7FCB6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99458" y="2627882"/>
            <a:ext cx="624569" cy="3488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956F6D-3B0D-6B73-B4F3-454A9AE8D7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96629" y="2952897"/>
            <a:ext cx="1047065" cy="238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387B1B-1205-DE76-F666-56278E80B6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0034" y="4237286"/>
            <a:ext cx="579531" cy="2634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401501-117A-9C1E-8980-9318204CF6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17932" y="4506727"/>
            <a:ext cx="1016372" cy="2872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C11272-9546-E51C-30F9-5DBD4FA1CE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82697" y="2927494"/>
            <a:ext cx="514376" cy="5112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17F5EC5-E743-D291-D5DC-4D98F752E9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86127" y="2816383"/>
            <a:ext cx="514376" cy="5112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0747FB-F84A-79F1-70D0-B93FE26D5B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3516" y="4457413"/>
            <a:ext cx="514376" cy="5112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3CEE01A-BE63-D658-E618-F200426DC6B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14720" y="2738085"/>
            <a:ext cx="263557" cy="26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1A6FD-145A-11DA-264F-1F6B24CD75A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31855" y="2237035"/>
            <a:ext cx="1784237" cy="2852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B8144-367C-5272-AEC3-FADA0A320F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05867" y="2508500"/>
            <a:ext cx="939848" cy="717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32050C-4F56-D0BF-4EAB-B9ADF44D3C5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4332" y="994000"/>
            <a:ext cx="7617940" cy="66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98DE10-E556-EAF1-3DE2-53AEF345D813}"/>
              </a:ext>
            </a:extLst>
          </p:cNvPr>
          <p:cNvSpPr txBox="1"/>
          <p:nvPr/>
        </p:nvSpPr>
        <p:spPr>
          <a:xfrm>
            <a:off x="751562" y="526312"/>
            <a:ext cx="7242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Investment</a:t>
            </a:r>
            <a:endParaRPr lang="en-US" sz="24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0472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7E95B-F6CC-0886-8802-669AAF233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06046" y="2738085"/>
            <a:ext cx="2849341" cy="345157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The economic crisis in 2019 has resulted in a sharp drop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Investment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bleau Light"/>
                <a:ea typeface="+mn-ea"/>
                <a:cs typeface="+mn-cs"/>
              </a:rPr>
              <a:t> values.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FD22-AED8-310B-A4A9-A2666DBA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9" y="1442824"/>
            <a:ext cx="7054466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DF3AB-F848-63A5-98EF-F2142F9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09693">
            <a:off x="5259616" y="3464549"/>
            <a:ext cx="5229841" cy="57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67230-EC4B-5ED6-F69E-ACA3ED01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6047365"/>
            <a:ext cx="7341546" cy="574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4B128-381A-45F9-A0B0-FA23D54B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54229" y="3756525"/>
            <a:ext cx="5156388" cy="5747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B84956-39A8-055B-6F66-D06F46E4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3417">
            <a:off x="7044666" y="3223641"/>
            <a:ext cx="1889598" cy="623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956E0D-7863-137B-EB25-CDC4983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7" y="3607574"/>
            <a:ext cx="492150" cy="4064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FF8B26-54BF-83A3-EDEA-269F3F54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37" y="3278662"/>
            <a:ext cx="492150" cy="4064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1CB8A-A6A1-C8AF-51F0-482A4AD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60" y="2728414"/>
            <a:ext cx="492150" cy="4064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F2A52F-1033-603F-EF5E-25B0ACAC2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90" y="4421048"/>
            <a:ext cx="492150" cy="406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2EC54D-1D2B-5625-225F-ED560174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31" y="1793587"/>
            <a:ext cx="349268" cy="400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CFE52-0D80-8A1A-6B97-B9D72F0C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85464" y="1906262"/>
            <a:ext cx="349268" cy="7154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783ED-EF20-02C8-A5F8-2982952B1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6" y="1603774"/>
            <a:ext cx="698536" cy="425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074DF-7CD5-E05C-2736-AA00EC91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39327" y="2108678"/>
            <a:ext cx="229844" cy="74798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46BE9-B936-A08D-5ED9-0069D22A2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22069" y="1944149"/>
            <a:ext cx="698536" cy="15685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0EBD21-21FF-53AA-D46E-ACAE4C821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21" y="1377229"/>
            <a:ext cx="905900" cy="4586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FDD74-4AC3-8F98-B4C2-48A88FB3F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938" y="2792385"/>
            <a:ext cx="1909815" cy="79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F67334-80CF-0190-42D9-A97BB6D9A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1413" y="3148991"/>
            <a:ext cx="1356693" cy="358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0B68B-9FF9-7FE1-C798-B2848C556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6443" y="4241651"/>
            <a:ext cx="584230" cy="358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CFAE5E-13E4-0CCD-FC78-09F8F690A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5251" y="2753690"/>
            <a:ext cx="779982" cy="323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B8D45C-3CCA-0534-DE20-F370AE4B7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0029" y="3038620"/>
            <a:ext cx="1374315" cy="483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90398D-3730-43B8-FC70-7A13A7363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2453" y="3166778"/>
            <a:ext cx="460399" cy="2762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1299F4-0AD3-1696-514A-9D3F4D52F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7271" y="2823750"/>
            <a:ext cx="562967" cy="3377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81AA78-B332-8A32-C6EC-24D8A0FEC1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3564" y="2968719"/>
            <a:ext cx="460399" cy="276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5DA6B9-148C-2C0E-0BE1-547DB631D5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8678" y="4902033"/>
            <a:ext cx="1668773" cy="7562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82FBC-61E8-E410-DF19-9A8CD6634B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4394" y="4782670"/>
            <a:ext cx="865099" cy="456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8F2A2A-C671-C513-2D18-828AFE1722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9826" y="5151586"/>
            <a:ext cx="1269153" cy="5201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CFC990-0D9B-E95F-8748-74199E926F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8107" y="4464854"/>
            <a:ext cx="1111000" cy="11934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652C6A-7072-1A84-812D-9E34EC8E6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2" y="894482"/>
            <a:ext cx="7812168" cy="5655545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09B66C-F1BA-73CF-8D6D-647DC7FCB6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99458" y="2627882"/>
            <a:ext cx="624569" cy="3488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956F6D-3B0D-6B73-B4F3-454A9AE8D7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96629" y="2952897"/>
            <a:ext cx="1047065" cy="238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387B1B-1205-DE76-F666-56278E80B6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0034" y="4237286"/>
            <a:ext cx="579531" cy="2634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401501-117A-9C1E-8980-9318204CF6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17932" y="4506727"/>
            <a:ext cx="1016372" cy="2872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C11272-9546-E51C-30F9-5DBD4FA1CE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82697" y="2927494"/>
            <a:ext cx="514376" cy="5112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17F5EC5-E743-D291-D5DC-4D98F752E9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86127" y="2816383"/>
            <a:ext cx="514376" cy="5112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0747FB-F84A-79F1-70D0-B93FE26D5B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3516" y="4457413"/>
            <a:ext cx="514376" cy="5112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3CEE01A-BE63-D658-E618-F200426DC6B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14720" y="2738085"/>
            <a:ext cx="263557" cy="2619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7FAF0E-4656-76ED-F5C7-7E0DE8D632D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4332" y="994000"/>
            <a:ext cx="7617940" cy="667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DA399-1DDD-4949-3654-EBB7E18AA0AD}"/>
              </a:ext>
            </a:extLst>
          </p:cNvPr>
          <p:cNvSpPr txBox="1"/>
          <p:nvPr/>
        </p:nvSpPr>
        <p:spPr>
          <a:xfrm>
            <a:off x="751562" y="526312"/>
            <a:ext cx="7242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ableau Light"/>
              </a:rPr>
              <a:t>Investment</a:t>
            </a:r>
            <a:endParaRPr lang="en-US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30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1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758B0-40FC-A176-0E39-580F19DE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90" y="-40921"/>
            <a:ext cx="12553885" cy="7036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F83AC-3054-312C-D254-2AA060D1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3615" y="-265718"/>
            <a:ext cx="9688373" cy="7389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1E6FE-B699-81FC-E5E5-48108039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50" y="4040300"/>
            <a:ext cx="10242178" cy="7811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8EEE2-7DA3-AC3E-CC98-F3FDE813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699" y="-869052"/>
            <a:ext cx="9435589" cy="71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26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EC4E-BACB-DDD9-8B72-67965194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A0119-6445-FA2D-5A63-B4F9D61D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3418" y="1947834"/>
            <a:ext cx="12775451" cy="373410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462C75-3C4A-0817-DEFF-CD0338F5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9" y="3984389"/>
            <a:ext cx="12349731" cy="2155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4EAEA-717E-EC78-EE86-26EADF56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63" y="2945062"/>
            <a:ext cx="2282837" cy="1581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A80C1-808B-974D-043E-A6B26E79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36247" y="2536611"/>
            <a:ext cx="1619333" cy="282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55562-8C10-DC07-7072-16051689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67" y="2142167"/>
            <a:ext cx="1619333" cy="282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DAF91-3AF8-3E07-9B70-CB4F4E73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67" y="1947834"/>
            <a:ext cx="150129" cy="1272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9D081-E800-5604-5362-E29D2D94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81" y="2324513"/>
            <a:ext cx="346093" cy="260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DD8D9-DBCB-B34D-2F16-A4CF292F2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27" y="858662"/>
            <a:ext cx="2463699" cy="18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3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EC4E-BACB-DDD9-8B72-67965194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A0119-6445-FA2D-5A63-B4F9D61D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3418" y="1947834"/>
            <a:ext cx="12775451" cy="373410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12687-B5F3-BF26-A8DC-3383D659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36" y="729433"/>
            <a:ext cx="2670964" cy="19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0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72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F957-0C25-3A37-46FA-957A3C09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FECAC-B30B-5491-FDF9-F9BDA004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6" y="-505475"/>
            <a:ext cx="11716167" cy="7868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A33FF4-17FC-A0F2-7719-F82D9B89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47" y="1751308"/>
            <a:ext cx="16148275" cy="510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B3F8F-2608-C1E6-470F-C66BBBBC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615" y="2384985"/>
            <a:ext cx="739813" cy="7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F957-0C25-3A37-46FA-957A3C09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FECAC-B30B-5491-FDF9-F9BDA004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6" y="-505475"/>
            <a:ext cx="11716167" cy="7868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A33FF4-17FC-A0F2-7719-F82D9B89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22" y="1751308"/>
            <a:ext cx="13498500" cy="510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B3F8F-2608-C1E6-470F-C66BBBBC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72" y="2222253"/>
            <a:ext cx="739813" cy="7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81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F957-0C25-3A37-46FA-957A3C09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FECAC-B30B-5491-FDF9-F9BDA004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6" y="-505475"/>
            <a:ext cx="11716167" cy="7868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A33FF4-17FC-A0F2-7719-F82D9B89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786" y="1751308"/>
            <a:ext cx="10887036" cy="510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B3F8F-2608-C1E6-470F-C66BBBBC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14" y="2191256"/>
            <a:ext cx="739813" cy="7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59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F957-0C25-3A37-46FA-957A3C09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FECAC-B30B-5491-FDF9-F9BDA004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6" y="-505475"/>
            <a:ext cx="11716167" cy="786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00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43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4EECE2-25C3-0BEB-F387-3D28BBE72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698" y="768350"/>
            <a:ext cx="8384889" cy="594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02A2D-E0CE-6934-4A24-7C563638C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40" y="384042"/>
            <a:ext cx="13017539" cy="1189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1A599-2019-2DB3-F0BC-632637356468}"/>
              </a:ext>
            </a:extLst>
          </p:cNvPr>
          <p:cNvSpPr txBox="1"/>
          <p:nvPr/>
        </p:nvSpPr>
        <p:spPr>
          <a:xfrm>
            <a:off x="751562" y="526312"/>
            <a:ext cx="72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Singapore’s GDP</a:t>
            </a:r>
            <a:endParaRPr lang="en-US" sz="24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4A4325E-0F2F-6FC1-66E9-49F31FD3A3D6}"/>
              </a:ext>
            </a:extLst>
          </p:cNvPr>
          <p:cNvSpPr txBox="1">
            <a:spLocks/>
          </p:cNvSpPr>
          <p:nvPr/>
        </p:nvSpPr>
        <p:spPr>
          <a:xfrm>
            <a:off x="8506046" y="1137684"/>
            <a:ext cx="2849341" cy="5051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4A21E8-76C4-A5DF-63D4-9AF000419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75" y="1573088"/>
            <a:ext cx="7847819" cy="45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56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4EECE2-25C3-0BEB-F387-3D28BBE72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698" y="768350"/>
            <a:ext cx="8384889" cy="594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02A2D-E0CE-6934-4A24-7C563638C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3349" y="271398"/>
            <a:ext cx="13017539" cy="1189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1A599-2019-2DB3-F0BC-632637356468}"/>
              </a:ext>
            </a:extLst>
          </p:cNvPr>
          <p:cNvSpPr txBox="1"/>
          <p:nvPr/>
        </p:nvSpPr>
        <p:spPr>
          <a:xfrm>
            <a:off x="751562" y="526312"/>
            <a:ext cx="72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Singapore’s GDP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4A4325E-0F2F-6FC1-66E9-49F31FD3A3D6}"/>
              </a:ext>
            </a:extLst>
          </p:cNvPr>
          <p:cNvSpPr txBox="1">
            <a:spLocks/>
          </p:cNvSpPr>
          <p:nvPr/>
        </p:nvSpPr>
        <p:spPr>
          <a:xfrm>
            <a:off x="8506046" y="1137684"/>
            <a:ext cx="2849341" cy="5051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Tableau Light"/>
              </a:rPr>
              <a:t>Singapore was able to navigate the situation relatively well and was able to </a:t>
            </a:r>
            <a:r>
              <a:rPr lang="en-US" sz="1800" b="1" dirty="0">
                <a:latin typeface="Tableau Light"/>
              </a:rPr>
              <a:t>increase its GDP </a:t>
            </a:r>
            <a:r>
              <a:rPr lang="en-US" sz="1800" dirty="0">
                <a:latin typeface="Tableau Light"/>
              </a:rPr>
              <a:t>due to its </a:t>
            </a:r>
            <a:r>
              <a:rPr lang="en-US" sz="1800" b="1" dirty="0">
                <a:latin typeface="Tableau Light"/>
              </a:rPr>
              <a:t>strong fiscal position</a:t>
            </a:r>
            <a:r>
              <a:rPr lang="en-US" sz="1800" dirty="0">
                <a:latin typeface="Tableau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25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758B0-40FC-A176-0E39-580F19DE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90" y="-40921"/>
            <a:ext cx="12553885" cy="70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43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52A2-90CD-061A-69E7-187EA71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285" y="-384959"/>
            <a:ext cx="13506849" cy="747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D21F8-87A5-3107-0C0F-F6385916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0" y="1620643"/>
            <a:ext cx="6929298" cy="38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9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8B9378-47C5-A606-6DA3-73BB5F26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678032" cy="69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1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FCB45-6910-D01F-BD48-19A59116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722" y="-58905"/>
            <a:ext cx="12991379" cy="7243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67296-795C-DE7A-7BC3-27BDFECC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44" y="-4776189"/>
            <a:ext cx="8686800" cy="150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FCB45-6910-D01F-BD48-19A59116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722" y="-58905"/>
            <a:ext cx="12991379" cy="72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0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FCB45-6910-D01F-BD48-19A59116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722" y="-58905"/>
            <a:ext cx="12991379" cy="7243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1808A0-8AE4-5202-441E-31CECE3F556E}"/>
              </a:ext>
            </a:extLst>
          </p:cNvPr>
          <p:cNvSpPr txBox="1"/>
          <p:nvPr/>
        </p:nvSpPr>
        <p:spPr>
          <a:xfrm>
            <a:off x="2870117" y="5163204"/>
            <a:ext cx="7208032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CNN</a:t>
            </a:r>
            <a:r>
              <a:rPr lang="en-US" sz="28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: Nations Ranked </a:t>
            </a:r>
            <a:r>
              <a:rPr lang="en-US" sz="2800" b="1" u="sng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Lower for Happiness</a:t>
            </a:r>
          </a:p>
        </p:txBody>
      </p:sp>
    </p:spTree>
    <p:extLst>
      <p:ext uri="{BB962C8B-B14F-4D97-AF65-F5344CB8AC3E}">
        <p14:creationId xmlns:p14="http://schemas.microsoft.com/office/powerpoint/2010/main" val="402018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9F1D8-E8D8-2675-6DF5-BD8D17F7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443"/>
            <a:ext cx="12407662" cy="3460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06DF5-EBDB-C00F-1F17-D0D9E1384695}"/>
              </a:ext>
            </a:extLst>
          </p:cNvPr>
          <p:cNvSpPr txBox="1"/>
          <p:nvPr/>
        </p:nvSpPr>
        <p:spPr>
          <a:xfrm>
            <a:off x="839788" y="52631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Bottom 10 Ranking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0BBDE-1093-6995-10F6-0B1E6E06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3316" y="1188771"/>
            <a:ext cx="16572308" cy="168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123C-2DF0-5992-AF14-53575FB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367" y="4788642"/>
            <a:ext cx="12670623" cy="22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A6592-9A6F-1E56-B0AE-82778C9B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9" y="4776386"/>
            <a:ext cx="6253688" cy="366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D77368-B9B6-FD4D-C129-317750846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00204" y="5038722"/>
            <a:ext cx="18999233" cy="22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245</Words>
  <Application>Microsoft Office PowerPoint</Application>
  <PresentationFormat>Widescreen</PresentationFormat>
  <Paragraphs>37</Paragraphs>
  <Slides>51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Bahnschrift SemiCondensed</vt:lpstr>
      <vt:lpstr>Calibri</vt:lpstr>
      <vt:lpstr>Calibri Light</vt:lpstr>
      <vt:lpstr>Tableau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Happiness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lameh</dc:creator>
  <cp:lastModifiedBy>karl lameh</cp:lastModifiedBy>
  <cp:revision>1</cp:revision>
  <dcterms:created xsi:type="dcterms:W3CDTF">2023-11-24T11:27:00Z</dcterms:created>
  <dcterms:modified xsi:type="dcterms:W3CDTF">2023-11-28T08:41:29Z</dcterms:modified>
</cp:coreProperties>
</file>